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1" r:id="rId4"/>
    <p:sldId id="265" r:id="rId5"/>
    <p:sldId id="258" r:id="rId6"/>
    <p:sldId id="266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B8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E578B5-2319-41E4-BB16-F51BC90E08B4}" v="28" dt="2020-01-31T02:40:32.9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11" autoAdjust="0"/>
    <p:restoredTop sz="71600" autoAdjust="0"/>
  </p:normalViewPr>
  <p:slideViewPr>
    <p:cSldViewPr snapToGrid="0" snapToObjects="1">
      <p:cViewPr varScale="1">
        <p:scale>
          <a:sx n="53" d="100"/>
          <a:sy n="53" d="100"/>
        </p:scale>
        <p:origin x="39" y="61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ustin Gallyer" userId="e540735a-f01f-4565-acb6-dcc056902e7a" providerId="ADAL" clId="{85467AEE-F414-49AA-BC40-6282F28935A8}"/>
    <pc:docChg chg="custSel addSld modSld">
      <pc:chgData name="Austin Gallyer" userId="e540735a-f01f-4565-acb6-dcc056902e7a" providerId="ADAL" clId="{85467AEE-F414-49AA-BC40-6282F28935A8}" dt="2019-05-23T19:29:29.176" v="6786" actId="20577"/>
      <pc:docMkLst>
        <pc:docMk/>
      </pc:docMkLst>
      <pc:sldChg chg="modSp">
        <pc:chgData name="Austin Gallyer" userId="e540735a-f01f-4565-acb6-dcc056902e7a" providerId="ADAL" clId="{85467AEE-F414-49AA-BC40-6282F28935A8}" dt="2019-05-23T18:27:58.802" v="82" actId="20577"/>
        <pc:sldMkLst>
          <pc:docMk/>
          <pc:sldMk cId="1969975968" sldId="256"/>
        </pc:sldMkLst>
        <pc:spChg chg="mod">
          <ac:chgData name="Austin Gallyer" userId="e540735a-f01f-4565-acb6-dcc056902e7a" providerId="ADAL" clId="{85467AEE-F414-49AA-BC40-6282F28935A8}" dt="2019-05-23T18:27:58.802" v="82" actId="20577"/>
          <ac:spMkLst>
            <pc:docMk/>
            <pc:sldMk cId="1969975968" sldId="256"/>
            <ac:spMk id="2" creationId="{00000000-0000-0000-0000-000000000000}"/>
          </ac:spMkLst>
        </pc:spChg>
      </pc:sldChg>
      <pc:sldChg chg="modNotesTx">
        <pc:chgData name="Austin Gallyer" userId="e540735a-f01f-4565-acb6-dcc056902e7a" providerId="ADAL" clId="{85467AEE-F414-49AA-BC40-6282F28935A8}" dt="2019-05-23T18:29:38.701" v="170" actId="20577"/>
        <pc:sldMkLst>
          <pc:docMk/>
          <pc:sldMk cId="2187189816" sldId="258"/>
        </pc:sldMkLst>
      </pc:sldChg>
      <pc:sldChg chg="modNotesTx">
        <pc:chgData name="Austin Gallyer" userId="e540735a-f01f-4565-acb6-dcc056902e7a" providerId="ADAL" clId="{85467AEE-F414-49AA-BC40-6282F28935A8}" dt="2019-05-23T18:30:01.431" v="270" actId="20577"/>
        <pc:sldMkLst>
          <pc:docMk/>
          <pc:sldMk cId="2953581090" sldId="259"/>
        </pc:sldMkLst>
      </pc:sldChg>
      <pc:sldChg chg="modNotesTx">
        <pc:chgData name="Austin Gallyer" userId="e540735a-f01f-4565-acb6-dcc056902e7a" providerId="ADAL" clId="{85467AEE-F414-49AA-BC40-6282F28935A8}" dt="2019-05-23T18:33:53.651" v="937" actId="20577"/>
        <pc:sldMkLst>
          <pc:docMk/>
          <pc:sldMk cId="3128836416" sldId="260"/>
        </pc:sldMkLst>
      </pc:sldChg>
      <pc:sldChg chg="modNotesTx">
        <pc:chgData name="Austin Gallyer" userId="e540735a-f01f-4565-acb6-dcc056902e7a" providerId="ADAL" clId="{85467AEE-F414-49AA-BC40-6282F28935A8}" dt="2019-05-23T18:34:37.080" v="1067" actId="20577"/>
        <pc:sldMkLst>
          <pc:docMk/>
          <pc:sldMk cId="2547223744" sldId="261"/>
        </pc:sldMkLst>
      </pc:sldChg>
      <pc:sldChg chg="modNotesTx">
        <pc:chgData name="Austin Gallyer" userId="e540735a-f01f-4565-acb6-dcc056902e7a" providerId="ADAL" clId="{85467AEE-F414-49AA-BC40-6282F28935A8}" dt="2019-05-23T18:40:55.409" v="1396" actId="20577"/>
        <pc:sldMkLst>
          <pc:docMk/>
          <pc:sldMk cId="3121912817" sldId="262"/>
        </pc:sldMkLst>
      </pc:sldChg>
      <pc:sldChg chg="addSp modSp modNotesTx">
        <pc:chgData name="Austin Gallyer" userId="e540735a-f01f-4565-acb6-dcc056902e7a" providerId="ADAL" clId="{85467AEE-F414-49AA-BC40-6282F28935A8}" dt="2019-05-23T18:43:10.056" v="1836" actId="20577"/>
        <pc:sldMkLst>
          <pc:docMk/>
          <pc:sldMk cId="2805163655" sldId="263"/>
        </pc:sldMkLst>
        <pc:spChg chg="add mod">
          <ac:chgData name="Austin Gallyer" userId="e540735a-f01f-4565-acb6-dcc056902e7a" providerId="ADAL" clId="{85467AEE-F414-49AA-BC40-6282F28935A8}" dt="2019-05-23T18:43:10.056" v="1836" actId="20577"/>
          <ac:spMkLst>
            <pc:docMk/>
            <pc:sldMk cId="2805163655" sldId="263"/>
            <ac:spMk id="4" creationId="{97E04105-6CCC-4888-BE94-5E32417EF423}"/>
          </ac:spMkLst>
        </pc:spChg>
      </pc:sldChg>
      <pc:sldChg chg="modAnim modNotesTx">
        <pc:chgData name="Austin Gallyer" userId="e540735a-f01f-4565-acb6-dcc056902e7a" providerId="ADAL" clId="{85467AEE-F414-49AA-BC40-6282F28935A8}" dt="2019-05-23T18:51:26.749" v="3575" actId="20577"/>
        <pc:sldMkLst>
          <pc:docMk/>
          <pc:sldMk cId="1639498575" sldId="264"/>
        </pc:sldMkLst>
      </pc:sldChg>
      <pc:sldChg chg="modNotesTx">
        <pc:chgData name="Austin Gallyer" userId="e540735a-f01f-4565-acb6-dcc056902e7a" providerId="ADAL" clId="{85467AEE-F414-49AA-BC40-6282F28935A8}" dt="2019-05-23T18:45:14.907" v="2299" actId="20577"/>
        <pc:sldMkLst>
          <pc:docMk/>
          <pc:sldMk cId="2795449177" sldId="265"/>
        </pc:sldMkLst>
      </pc:sldChg>
      <pc:sldChg chg="modAnim">
        <pc:chgData name="Austin Gallyer" userId="e540735a-f01f-4565-acb6-dcc056902e7a" providerId="ADAL" clId="{85467AEE-F414-49AA-BC40-6282F28935A8}" dt="2019-05-23T18:51:42.251" v="3577"/>
        <pc:sldMkLst>
          <pc:docMk/>
          <pc:sldMk cId="3764424321" sldId="266"/>
        </pc:sldMkLst>
      </pc:sldChg>
      <pc:sldChg chg="modNotesTx">
        <pc:chgData name="Austin Gallyer" userId="e540735a-f01f-4565-acb6-dcc056902e7a" providerId="ADAL" clId="{85467AEE-F414-49AA-BC40-6282F28935A8}" dt="2019-05-23T18:54:53.852" v="3885" actId="20577"/>
        <pc:sldMkLst>
          <pc:docMk/>
          <pc:sldMk cId="4287544685" sldId="267"/>
        </pc:sldMkLst>
      </pc:sldChg>
      <pc:sldChg chg="modSp modAnim">
        <pc:chgData name="Austin Gallyer" userId="e540735a-f01f-4565-acb6-dcc056902e7a" providerId="ADAL" clId="{85467AEE-F414-49AA-BC40-6282F28935A8}" dt="2019-05-23T19:24:32.555" v="6778" actId="20577"/>
        <pc:sldMkLst>
          <pc:docMk/>
          <pc:sldMk cId="181057545" sldId="268"/>
        </pc:sldMkLst>
        <pc:spChg chg="mod">
          <ac:chgData name="Austin Gallyer" userId="e540735a-f01f-4565-acb6-dcc056902e7a" providerId="ADAL" clId="{85467AEE-F414-49AA-BC40-6282F28935A8}" dt="2019-05-23T19:24:32.555" v="6778" actId="20577"/>
          <ac:spMkLst>
            <pc:docMk/>
            <pc:sldMk cId="181057545" sldId="268"/>
            <ac:spMk id="3" creationId="{D1A85F3E-5B4C-44FD-B8DC-258FCCD764AE}"/>
          </ac:spMkLst>
        </pc:spChg>
      </pc:sldChg>
      <pc:sldChg chg="modSp modAnim modNotesTx">
        <pc:chgData name="Austin Gallyer" userId="e540735a-f01f-4565-acb6-dcc056902e7a" providerId="ADAL" clId="{85467AEE-F414-49AA-BC40-6282F28935A8}" dt="2019-05-23T19:04:41.792" v="5546" actId="20577"/>
        <pc:sldMkLst>
          <pc:docMk/>
          <pc:sldMk cId="1334740953" sldId="269"/>
        </pc:sldMkLst>
        <pc:spChg chg="mod">
          <ac:chgData name="Austin Gallyer" userId="e540735a-f01f-4565-acb6-dcc056902e7a" providerId="ADAL" clId="{85467AEE-F414-49AA-BC40-6282F28935A8}" dt="2019-05-23T19:01:55.864" v="4970" actId="20577"/>
          <ac:spMkLst>
            <pc:docMk/>
            <pc:sldMk cId="1334740953" sldId="269"/>
            <ac:spMk id="3" creationId="{53769E8C-BD1B-4A8D-806A-38B17E47014E}"/>
          </ac:spMkLst>
        </pc:spChg>
        <pc:picChg chg="mod">
          <ac:chgData name="Austin Gallyer" userId="e540735a-f01f-4565-acb6-dcc056902e7a" providerId="ADAL" clId="{85467AEE-F414-49AA-BC40-6282F28935A8}" dt="2019-05-23T19:02:02.844" v="4971" actId="1076"/>
          <ac:picMkLst>
            <pc:docMk/>
            <pc:sldMk cId="1334740953" sldId="269"/>
            <ac:picMk id="6" creationId="{D1C0D5D2-A760-4193-8B7E-C4AA714A81F3}"/>
          </ac:picMkLst>
        </pc:picChg>
      </pc:sldChg>
      <pc:sldChg chg="modAnim modNotesTx">
        <pc:chgData name="Austin Gallyer" userId="e540735a-f01f-4565-acb6-dcc056902e7a" providerId="ADAL" clId="{85467AEE-F414-49AA-BC40-6282F28935A8}" dt="2019-05-23T19:09:08.425" v="6275" actId="20577"/>
        <pc:sldMkLst>
          <pc:docMk/>
          <pc:sldMk cId="3188724776" sldId="270"/>
        </pc:sldMkLst>
      </pc:sldChg>
      <pc:sldChg chg="modNotesTx">
        <pc:chgData name="Austin Gallyer" userId="e540735a-f01f-4565-acb6-dcc056902e7a" providerId="ADAL" clId="{85467AEE-F414-49AA-BC40-6282F28935A8}" dt="2019-05-23T19:10:47.948" v="6721" actId="20577"/>
        <pc:sldMkLst>
          <pc:docMk/>
          <pc:sldMk cId="3690606080" sldId="271"/>
        </pc:sldMkLst>
      </pc:sldChg>
      <pc:sldChg chg="addSp modSp modNotesTx">
        <pc:chgData name="Austin Gallyer" userId="e540735a-f01f-4565-acb6-dcc056902e7a" providerId="ADAL" clId="{85467AEE-F414-49AA-BC40-6282F28935A8}" dt="2019-05-23T19:29:29.176" v="6786" actId="20577"/>
        <pc:sldMkLst>
          <pc:docMk/>
          <pc:sldMk cId="169397040" sldId="272"/>
        </pc:sldMkLst>
        <pc:spChg chg="add mod">
          <ac:chgData name="Austin Gallyer" userId="e540735a-f01f-4565-acb6-dcc056902e7a" providerId="ADAL" clId="{85467AEE-F414-49AA-BC40-6282F28935A8}" dt="2019-05-23T19:11:09.940" v="6731" actId="20577"/>
          <ac:spMkLst>
            <pc:docMk/>
            <pc:sldMk cId="169397040" sldId="272"/>
            <ac:spMk id="5" creationId="{79BEE937-3F34-4591-960D-4DB740F5D573}"/>
          </ac:spMkLst>
        </pc:spChg>
      </pc:sldChg>
      <pc:sldChg chg="addSp modSp modAnim">
        <pc:chgData name="Austin Gallyer" userId="e540735a-f01f-4565-acb6-dcc056902e7a" providerId="ADAL" clId="{85467AEE-F414-49AA-BC40-6282F28935A8}" dt="2019-05-23T19:14:14.785" v="6738"/>
        <pc:sldMkLst>
          <pc:docMk/>
          <pc:sldMk cId="893154002" sldId="274"/>
        </pc:sldMkLst>
        <pc:spChg chg="add mod ord">
          <ac:chgData name="Austin Gallyer" userId="e540735a-f01f-4565-acb6-dcc056902e7a" providerId="ADAL" clId="{85467AEE-F414-49AA-BC40-6282F28935A8}" dt="2019-05-23T19:14:04.997" v="6737" actId="1582"/>
          <ac:spMkLst>
            <pc:docMk/>
            <pc:sldMk cId="893154002" sldId="274"/>
            <ac:spMk id="3" creationId="{011E35F8-50BD-4DF0-992A-8142EF31C99A}"/>
          </ac:spMkLst>
        </pc:spChg>
      </pc:sldChg>
      <pc:sldChg chg="modSp">
        <pc:chgData name="Austin Gallyer" userId="e540735a-f01f-4565-acb6-dcc056902e7a" providerId="ADAL" clId="{85467AEE-F414-49AA-BC40-6282F28935A8}" dt="2019-05-23T19:14:43.001" v="6748" actId="27636"/>
        <pc:sldMkLst>
          <pc:docMk/>
          <pc:sldMk cId="2915140239" sldId="275"/>
        </pc:sldMkLst>
        <pc:spChg chg="mod">
          <ac:chgData name="Austin Gallyer" userId="e540735a-f01f-4565-acb6-dcc056902e7a" providerId="ADAL" clId="{85467AEE-F414-49AA-BC40-6282F28935A8}" dt="2019-05-23T19:14:43.001" v="6748" actId="27636"/>
          <ac:spMkLst>
            <pc:docMk/>
            <pc:sldMk cId="2915140239" sldId="275"/>
            <ac:spMk id="3" creationId="{D8B1E635-C52E-4C66-B413-D6E5A294A69F}"/>
          </ac:spMkLst>
        </pc:spChg>
      </pc:sldChg>
      <pc:sldChg chg="addSp delSp modSp add modNotesTx">
        <pc:chgData name="Austin Gallyer" userId="e540735a-f01f-4565-acb6-dcc056902e7a" providerId="ADAL" clId="{85467AEE-F414-49AA-BC40-6282F28935A8}" dt="2019-05-23T18:42:05.619" v="1636" actId="20577"/>
        <pc:sldMkLst>
          <pc:docMk/>
          <pc:sldMk cId="779317506" sldId="278"/>
        </pc:sldMkLst>
        <pc:spChg chg="del mod">
          <ac:chgData name="Austin Gallyer" userId="e540735a-f01f-4565-acb6-dcc056902e7a" providerId="ADAL" clId="{85467AEE-F414-49AA-BC40-6282F28935A8}" dt="2019-05-23T18:37:38.276" v="1254" actId="478"/>
          <ac:spMkLst>
            <pc:docMk/>
            <pc:sldMk cId="779317506" sldId="278"/>
            <ac:spMk id="2" creationId="{A3CB4DC4-7B26-426C-A311-12397FA68D8C}"/>
          </ac:spMkLst>
        </pc:spChg>
        <pc:spChg chg="del">
          <ac:chgData name="Austin Gallyer" userId="e540735a-f01f-4565-acb6-dcc056902e7a" providerId="ADAL" clId="{85467AEE-F414-49AA-BC40-6282F28935A8}" dt="2019-05-23T18:37:41.040" v="1255" actId="478"/>
          <ac:spMkLst>
            <pc:docMk/>
            <pc:sldMk cId="779317506" sldId="278"/>
            <ac:spMk id="3" creationId="{2F96DE53-660D-49A1-8FB7-973F4DED0AB5}"/>
          </ac:spMkLst>
        </pc:spChg>
        <pc:spChg chg="add mod">
          <ac:chgData name="Austin Gallyer" userId="e540735a-f01f-4565-acb6-dcc056902e7a" providerId="ADAL" clId="{85467AEE-F414-49AA-BC40-6282F28935A8}" dt="2019-05-23T18:38:45.611" v="1278" actId="20577"/>
          <ac:spMkLst>
            <pc:docMk/>
            <pc:sldMk cId="779317506" sldId="278"/>
            <ac:spMk id="4" creationId="{867E5395-462A-44CE-9B9E-1108B0F3174B}"/>
          </ac:spMkLst>
        </pc:spChg>
        <pc:spChg chg="add mod">
          <ac:chgData name="Austin Gallyer" userId="e540735a-f01f-4565-acb6-dcc056902e7a" providerId="ADAL" clId="{85467AEE-F414-49AA-BC40-6282F28935A8}" dt="2019-05-23T18:40:11.688" v="1298" actId="14100"/>
          <ac:spMkLst>
            <pc:docMk/>
            <pc:sldMk cId="779317506" sldId="278"/>
            <ac:spMk id="5" creationId="{2F8E6B39-8298-46B8-BF34-EC1299B4EEE3}"/>
          </ac:spMkLst>
        </pc:spChg>
      </pc:sldChg>
    </pc:docChg>
  </pc:docChgLst>
  <pc:docChgLst>
    <pc:chgData name="Austin Gallyer" userId="e540735a-f01f-4565-acb6-dcc056902e7a" providerId="ADAL" clId="{F7E07FC2-3034-4024-88ED-B13CF201F586}"/>
    <pc:docChg chg="undo custSel mod addSld delSld modSld sldOrd">
      <pc:chgData name="Austin Gallyer" userId="e540735a-f01f-4565-acb6-dcc056902e7a" providerId="ADAL" clId="{F7E07FC2-3034-4024-88ED-B13CF201F586}" dt="2019-12-04T14:56:30.891" v="1975"/>
      <pc:docMkLst>
        <pc:docMk/>
      </pc:docMkLst>
      <pc:sldChg chg="modSp">
        <pc:chgData name="Austin Gallyer" userId="e540735a-f01f-4565-acb6-dcc056902e7a" providerId="ADAL" clId="{F7E07FC2-3034-4024-88ED-B13CF201F586}" dt="2019-12-04T14:04:03.436" v="1461" actId="20577"/>
        <pc:sldMkLst>
          <pc:docMk/>
          <pc:sldMk cId="1969975968" sldId="256"/>
        </pc:sldMkLst>
        <pc:spChg chg="mod">
          <ac:chgData name="Austin Gallyer" userId="e540735a-f01f-4565-acb6-dcc056902e7a" providerId="ADAL" clId="{F7E07FC2-3034-4024-88ED-B13CF201F586}" dt="2019-12-04T00:18:11.979" v="101" actId="404"/>
          <ac:spMkLst>
            <pc:docMk/>
            <pc:sldMk cId="1969975968" sldId="256"/>
            <ac:spMk id="2" creationId="{00000000-0000-0000-0000-000000000000}"/>
          </ac:spMkLst>
        </pc:spChg>
        <pc:spChg chg="mod">
          <ac:chgData name="Austin Gallyer" userId="e540735a-f01f-4565-acb6-dcc056902e7a" providerId="ADAL" clId="{F7E07FC2-3034-4024-88ED-B13CF201F586}" dt="2019-12-04T14:04:03.436" v="1461" actId="20577"/>
          <ac:spMkLst>
            <pc:docMk/>
            <pc:sldMk cId="1969975968" sldId="256"/>
            <ac:spMk id="3" creationId="{00000000-0000-0000-0000-000000000000}"/>
          </ac:spMkLst>
        </pc:spChg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1872948719" sldId="257"/>
        </pc:sldMkLst>
      </pc:sldChg>
      <pc:sldChg chg="modSp add">
        <pc:chgData name="Austin Gallyer" userId="e540735a-f01f-4565-acb6-dcc056902e7a" providerId="ADAL" clId="{F7E07FC2-3034-4024-88ED-B13CF201F586}" dt="2019-12-04T00:21:03.960" v="399" actId="20577"/>
        <pc:sldMkLst>
          <pc:docMk/>
          <pc:sldMk cId="3553694923" sldId="257"/>
        </pc:sldMkLst>
        <pc:spChg chg="mod">
          <ac:chgData name="Austin Gallyer" userId="e540735a-f01f-4565-acb6-dcc056902e7a" providerId="ADAL" clId="{F7E07FC2-3034-4024-88ED-B13CF201F586}" dt="2019-12-04T00:19:35.645" v="128" actId="20577"/>
          <ac:spMkLst>
            <pc:docMk/>
            <pc:sldMk cId="3553694923" sldId="257"/>
            <ac:spMk id="2" creationId="{65E3247C-DD9D-44D9-8CD5-BB4A0B01EFC7}"/>
          </ac:spMkLst>
        </pc:spChg>
        <pc:spChg chg="mod">
          <ac:chgData name="Austin Gallyer" userId="e540735a-f01f-4565-acb6-dcc056902e7a" providerId="ADAL" clId="{F7E07FC2-3034-4024-88ED-B13CF201F586}" dt="2019-12-04T00:21:03.960" v="399" actId="20577"/>
          <ac:spMkLst>
            <pc:docMk/>
            <pc:sldMk cId="3553694923" sldId="257"/>
            <ac:spMk id="3" creationId="{0AAEFA67-F5AF-43FD-BBC8-69AB4E1F0561}"/>
          </ac:spMkLst>
        </pc:spChg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2187189816" sldId="258"/>
        </pc:sldMkLst>
      </pc:sldChg>
      <pc:sldChg chg="addSp delSp modSp add mod setBg modClrScheme chgLayout">
        <pc:chgData name="Austin Gallyer" userId="e540735a-f01f-4565-acb6-dcc056902e7a" providerId="ADAL" clId="{F7E07FC2-3034-4024-88ED-B13CF201F586}" dt="2019-12-04T01:22:17.968" v="1213" actId="20577"/>
        <pc:sldMkLst>
          <pc:docMk/>
          <pc:sldMk cId="3591894913" sldId="258"/>
        </pc:sldMkLst>
        <pc:spChg chg="mod">
          <ac:chgData name="Austin Gallyer" userId="e540735a-f01f-4565-acb6-dcc056902e7a" providerId="ADAL" clId="{F7E07FC2-3034-4024-88ED-B13CF201F586}" dt="2019-12-04T01:06:44.461" v="876" actId="26606"/>
          <ac:spMkLst>
            <pc:docMk/>
            <pc:sldMk cId="3591894913" sldId="258"/>
            <ac:spMk id="2" creationId="{FE3588A9-7CA0-4C19-AE47-0A3B3617CFDB}"/>
          </ac:spMkLst>
        </pc:spChg>
        <pc:spChg chg="del">
          <ac:chgData name="Austin Gallyer" userId="e540735a-f01f-4565-acb6-dcc056902e7a" providerId="ADAL" clId="{F7E07FC2-3034-4024-88ED-B13CF201F586}" dt="2019-12-04T00:51:50.915" v="862" actId="478"/>
          <ac:spMkLst>
            <pc:docMk/>
            <pc:sldMk cId="3591894913" sldId="258"/>
            <ac:spMk id="3" creationId="{A783D1D9-03BB-44A4-B36A-EA967B0C9B0D}"/>
          </ac:spMkLst>
        </pc:spChg>
        <pc:spChg chg="add del mod">
          <ac:chgData name="Austin Gallyer" userId="e540735a-f01f-4565-acb6-dcc056902e7a" providerId="ADAL" clId="{F7E07FC2-3034-4024-88ED-B13CF201F586}" dt="2019-12-04T01:06:44.418" v="875" actId="26606"/>
          <ac:spMkLst>
            <pc:docMk/>
            <pc:sldMk cId="3591894913" sldId="258"/>
            <ac:spMk id="12" creationId="{95F8E881-2DB0-409D-B0FA-A53BFDFE05C6}"/>
          </ac:spMkLst>
        </pc:spChg>
        <pc:spChg chg="add mod">
          <ac:chgData name="Austin Gallyer" userId="e540735a-f01f-4565-acb6-dcc056902e7a" providerId="ADAL" clId="{F7E07FC2-3034-4024-88ED-B13CF201F586}" dt="2019-12-04T01:22:17.968" v="1213" actId="20577"/>
          <ac:spMkLst>
            <pc:docMk/>
            <pc:sldMk cId="3591894913" sldId="258"/>
            <ac:spMk id="14" creationId="{431CD7A9-3791-470D-A962-4CAB50089DF2}"/>
          </ac:spMkLst>
        </pc:spChg>
        <pc:picChg chg="add del mod modCrop">
          <ac:chgData name="Austin Gallyer" userId="e540735a-f01f-4565-acb6-dcc056902e7a" providerId="ADAL" clId="{F7E07FC2-3034-4024-88ED-B13CF201F586}" dt="2019-12-04T01:05:01.253" v="870" actId="478"/>
          <ac:picMkLst>
            <pc:docMk/>
            <pc:sldMk cId="3591894913" sldId="258"/>
            <ac:picMk id="5" creationId="{0195B8B3-68FD-4DC1-8EEE-872EC334A479}"/>
          </ac:picMkLst>
        </pc:picChg>
        <pc:picChg chg="add mod">
          <ac:chgData name="Austin Gallyer" userId="e540735a-f01f-4565-acb6-dcc056902e7a" providerId="ADAL" clId="{F7E07FC2-3034-4024-88ED-B13CF201F586}" dt="2019-12-04T01:06:44.461" v="876" actId="26606"/>
          <ac:picMkLst>
            <pc:docMk/>
            <pc:sldMk cId="3591894913" sldId="258"/>
            <ac:picMk id="7" creationId="{3CA25907-1FF5-4B61-B7F8-2FC1984E6853}"/>
          </ac:picMkLst>
        </pc:picChg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2953581090" sldId="259"/>
        </pc:sldMkLst>
      </pc:sldChg>
      <pc:sldChg chg="addSp delSp modSp add mod setBg modClrScheme chgLayout">
        <pc:chgData name="Austin Gallyer" userId="e540735a-f01f-4565-acb6-dcc056902e7a" providerId="ADAL" clId="{F7E07FC2-3034-4024-88ED-B13CF201F586}" dt="2019-12-04T14:07:12.560" v="1462" actId="20577"/>
        <pc:sldMkLst>
          <pc:docMk/>
          <pc:sldMk cId="3164194453" sldId="259"/>
        </pc:sldMkLst>
        <pc:spChg chg="mod">
          <ac:chgData name="Austin Gallyer" userId="e540735a-f01f-4565-acb6-dcc056902e7a" providerId="ADAL" clId="{F7E07FC2-3034-4024-88ED-B13CF201F586}" dt="2019-12-04T01:24:21.035" v="1219" actId="26606"/>
          <ac:spMkLst>
            <pc:docMk/>
            <pc:sldMk cId="3164194453" sldId="259"/>
            <ac:spMk id="2" creationId="{0CAA6734-A3A0-4123-8A3F-FDACDAAD4BEB}"/>
          </ac:spMkLst>
        </pc:spChg>
        <pc:spChg chg="del">
          <ac:chgData name="Austin Gallyer" userId="e540735a-f01f-4565-acb6-dcc056902e7a" providerId="ADAL" clId="{F7E07FC2-3034-4024-88ED-B13CF201F586}" dt="2019-12-04T00:22:41.116" v="495" actId="478"/>
          <ac:spMkLst>
            <pc:docMk/>
            <pc:sldMk cId="3164194453" sldId="259"/>
            <ac:spMk id="3" creationId="{64D08081-855A-4A20-9EB7-35C95F8FCF4A}"/>
          </ac:spMkLst>
        </pc:spChg>
        <pc:spChg chg="add mod">
          <ac:chgData name="Austin Gallyer" userId="e540735a-f01f-4565-acb6-dcc056902e7a" providerId="ADAL" clId="{F7E07FC2-3034-4024-88ED-B13CF201F586}" dt="2019-12-04T14:07:12.560" v="1462" actId="20577"/>
          <ac:spMkLst>
            <pc:docMk/>
            <pc:sldMk cId="3164194453" sldId="259"/>
            <ac:spMk id="10" creationId="{6E15FC3C-9DBD-4D56-88AF-54280DA6A339}"/>
          </ac:spMkLst>
        </pc:spChg>
        <pc:picChg chg="add del mod">
          <ac:chgData name="Austin Gallyer" userId="e540735a-f01f-4565-acb6-dcc056902e7a" providerId="ADAL" clId="{F7E07FC2-3034-4024-88ED-B13CF201F586}" dt="2019-12-04T01:24:21.035" v="1219" actId="26606"/>
          <ac:picMkLst>
            <pc:docMk/>
            <pc:sldMk cId="3164194453" sldId="259"/>
            <ac:picMk id="5" creationId="{1330CC99-9B7F-45B1-A666-3AB7468D72D6}"/>
          </ac:picMkLst>
        </pc:picChg>
      </pc:sldChg>
      <pc:sldChg chg="addSp delSp modSp add mod setBg modClrScheme chgLayout modNotesTx">
        <pc:chgData name="Austin Gallyer" userId="e540735a-f01f-4565-acb6-dcc056902e7a" providerId="ADAL" clId="{F7E07FC2-3034-4024-88ED-B13CF201F586}" dt="2019-12-04T14:15:33.409" v="1629" actId="20577"/>
        <pc:sldMkLst>
          <pc:docMk/>
          <pc:sldMk cId="3067833854" sldId="260"/>
        </pc:sldMkLst>
        <pc:spChg chg="mod">
          <ac:chgData name="Austin Gallyer" userId="e540735a-f01f-4565-acb6-dcc056902e7a" providerId="ADAL" clId="{F7E07FC2-3034-4024-88ED-B13CF201F586}" dt="2019-12-04T01:29:53.451" v="1331" actId="26606"/>
          <ac:spMkLst>
            <pc:docMk/>
            <pc:sldMk cId="3067833854" sldId="260"/>
            <ac:spMk id="2" creationId="{17F1BF92-D251-4580-B208-93B5EF102F21}"/>
          </ac:spMkLst>
        </pc:spChg>
        <pc:spChg chg="add del">
          <ac:chgData name="Austin Gallyer" userId="e540735a-f01f-4565-acb6-dcc056902e7a" providerId="ADAL" clId="{F7E07FC2-3034-4024-88ED-B13CF201F586}" dt="2019-12-04T01:29:43.668" v="1329"/>
          <ac:spMkLst>
            <pc:docMk/>
            <pc:sldMk cId="3067833854" sldId="260"/>
            <ac:spMk id="3" creationId="{BC23E65A-1B26-4839-BEED-87C3F8BB3D53}"/>
          </ac:spMkLst>
        </pc:spChg>
        <pc:spChg chg="add mod">
          <ac:chgData name="Austin Gallyer" userId="e540735a-f01f-4565-acb6-dcc056902e7a" providerId="ADAL" clId="{F7E07FC2-3034-4024-88ED-B13CF201F586}" dt="2019-12-04T01:32:41.127" v="1455" actId="20577"/>
          <ac:spMkLst>
            <pc:docMk/>
            <pc:sldMk cId="3067833854" sldId="260"/>
            <ac:spMk id="14" creationId="{E0BCFC7F-52AD-41B4-A2D1-3336439F19E4}"/>
          </ac:spMkLst>
        </pc:spChg>
        <pc:picChg chg="add del mod">
          <ac:chgData name="Austin Gallyer" userId="e540735a-f01f-4565-acb6-dcc056902e7a" providerId="ADAL" clId="{F7E07FC2-3034-4024-88ED-B13CF201F586}" dt="2019-12-04T01:28:28.802" v="1324"/>
          <ac:picMkLst>
            <pc:docMk/>
            <pc:sldMk cId="3067833854" sldId="260"/>
            <ac:picMk id="5" creationId="{625AF6C3-6DB7-4D4E-9E65-7CAAC14FDB1B}"/>
          </ac:picMkLst>
        </pc:picChg>
        <pc:picChg chg="add del mod">
          <ac:chgData name="Austin Gallyer" userId="e540735a-f01f-4565-acb6-dcc056902e7a" providerId="ADAL" clId="{F7E07FC2-3034-4024-88ED-B13CF201F586}" dt="2019-12-04T01:29:31.036" v="1328"/>
          <ac:picMkLst>
            <pc:docMk/>
            <pc:sldMk cId="3067833854" sldId="260"/>
            <ac:picMk id="7" creationId="{A54268AF-E291-4193-BE30-EFDC274A3A57}"/>
          </ac:picMkLst>
        </pc:picChg>
        <pc:picChg chg="add mod">
          <ac:chgData name="Austin Gallyer" userId="e540735a-f01f-4565-acb6-dcc056902e7a" providerId="ADAL" clId="{F7E07FC2-3034-4024-88ED-B13CF201F586}" dt="2019-12-04T01:29:53.451" v="1331" actId="26606"/>
          <ac:picMkLst>
            <pc:docMk/>
            <pc:sldMk cId="3067833854" sldId="260"/>
            <ac:picMk id="9" creationId="{4CD01AFF-CF39-4CBF-A2D5-4DB39BDC8970}"/>
          </ac:picMkLst>
        </pc:picChg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3128836416" sldId="260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2547223744" sldId="261"/>
        </pc:sldMkLst>
      </pc:sldChg>
      <pc:sldChg chg="addSp delSp modSp add">
        <pc:chgData name="Austin Gallyer" userId="e540735a-f01f-4565-acb6-dcc056902e7a" providerId="ADAL" clId="{F7E07FC2-3034-4024-88ED-B13CF201F586}" dt="2019-12-04T00:50:30.013" v="861" actId="20577"/>
        <pc:sldMkLst>
          <pc:docMk/>
          <pc:sldMk cId="3358597999" sldId="261"/>
        </pc:sldMkLst>
        <pc:spChg chg="mod">
          <ac:chgData name="Austin Gallyer" userId="e540735a-f01f-4565-acb6-dcc056902e7a" providerId="ADAL" clId="{F7E07FC2-3034-4024-88ED-B13CF201F586}" dt="2019-12-04T00:48:34.049" v="589" actId="20577"/>
          <ac:spMkLst>
            <pc:docMk/>
            <pc:sldMk cId="3358597999" sldId="261"/>
            <ac:spMk id="2" creationId="{93641119-D3CA-409C-BB8C-2B4AE008B159}"/>
          </ac:spMkLst>
        </pc:spChg>
        <pc:spChg chg="del">
          <ac:chgData name="Austin Gallyer" userId="e540735a-f01f-4565-acb6-dcc056902e7a" providerId="ADAL" clId="{F7E07FC2-3034-4024-88ED-B13CF201F586}" dt="2019-12-04T00:45:51.886" v="532" actId="478"/>
          <ac:spMkLst>
            <pc:docMk/>
            <pc:sldMk cId="3358597999" sldId="261"/>
            <ac:spMk id="3" creationId="{6F72F263-BC30-4D38-A60A-D901A29CEEF0}"/>
          </ac:spMkLst>
        </pc:spChg>
        <pc:spChg chg="add mod">
          <ac:chgData name="Austin Gallyer" userId="e540735a-f01f-4565-acb6-dcc056902e7a" providerId="ADAL" clId="{F7E07FC2-3034-4024-88ED-B13CF201F586}" dt="2019-12-04T00:50:30.013" v="861" actId="20577"/>
          <ac:spMkLst>
            <pc:docMk/>
            <pc:sldMk cId="3358597999" sldId="261"/>
            <ac:spMk id="4" creationId="{40B798BE-AFEE-4DF3-9863-2722E38FAFD2}"/>
          </ac:spMkLst>
        </pc:spChg>
      </pc:sldChg>
      <pc:sldChg chg="addSp delSp modSp add mod setBg modClrScheme chgLayout">
        <pc:chgData name="Austin Gallyer" userId="e540735a-f01f-4565-acb6-dcc056902e7a" providerId="ADAL" clId="{F7E07FC2-3034-4024-88ED-B13CF201F586}" dt="2019-12-04T14:50:15.437" v="1694" actId="26606"/>
        <pc:sldMkLst>
          <pc:docMk/>
          <pc:sldMk cId="131759454" sldId="262"/>
        </pc:sldMkLst>
        <pc:spChg chg="mod">
          <ac:chgData name="Austin Gallyer" userId="e540735a-f01f-4565-acb6-dcc056902e7a" providerId="ADAL" clId="{F7E07FC2-3034-4024-88ED-B13CF201F586}" dt="2019-12-04T14:50:15.437" v="1694" actId="26606"/>
          <ac:spMkLst>
            <pc:docMk/>
            <pc:sldMk cId="131759454" sldId="262"/>
            <ac:spMk id="2" creationId="{DE85B3FC-E87D-419C-AC7A-8DCE52446546}"/>
          </ac:spMkLst>
        </pc:spChg>
        <pc:spChg chg="del">
          <ac:chgData name="Austin Gallyer" userId="e540735a-f01f-4565-acb6-dcc056902e7a" providerId="ADAL" clId="{F7E07FC2-3034-4024-88ED-B13CF201F586}" dt="2019-12-04T14:48:38.966" v="1631"/>
          <ac:spMkLst>
            <pc:docMk/>
            <pc:sldMk cId="131759454" sldId="262"/>
            <ac:spMk id="3" creationId="{0A77913A-55F5-4CED-B1A4-47470AA1B341}"/>
          </ac:spMkLst>
        </pc:spChg>
        <pc:spChg chg="add del mod">
          <ac:chgData name="Austin Gallyer" userId="e540735a-f01f-4565-acb6-dcc056902e7a" providerId="ADAL" clId="{F7E07FC2-3034-4024-88ED-B13CF201F586}" dt="2019-12-04T14:50:15.437" v="1694" actId="26606"/>
          <ac:spMkLst>
            <pc:docMk/>
            <pc:sldMk cId="131759454" sldId="262"/>
            <ac:spMk id="4" creationId="{B221CA03-3E6B-4A44-B1B9-610BF1094EA0}"/>
          </ac:spMkLst>
        </pc:spChg>
        <pc:picChg chg="add mod">
          <ac:chgData name="Austin Gallyer" userId="e540735a-f01f-4565-acb6-dcc056902e7a" providerId="ADAL" clId="{F7E07FC2-3034-4024-88ED-B13CF201F586}" dt="2019-12-04T14:50:15.437" v="1694" actId="26606"/>
          <ac:picMkLst>
            <pc:docMk/>
            <pc:sldMk cId="131759454" sldId="262"/>
            <ac:picMk id="6" creationId="{68C8AFED-06F9-412F-8C1E-430EC2ECEBB4}"/>
          </ac:picMkLst>
        </pc:picChg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3121912817" sldId="262"/>
        </pc:sldMkLst>
      </pc:sldChg>
      <pc:sldChg chg="addSp delSp modSp add mod setBg">
        <pc:chgData name="Austin Gallyer" userId="e540735a-f01f-4565-acb6-dcc056902e7a" providerId="ADAL" clId="{F7E07FC2-3034-4024-88ED-B13CF201F586}" dt="2019-12-04T14:51:49.723" v="1780" actId="20577"/>
        <pc:sldMkLst>
          <pc:docMk/>
          <pc:sldMk cId="1964406753" sldId="263"/>
        </pc:sldMkLst>
        <pc:spChg chg="mod">
          <ac:chgData name="Austin Gallyer" userId="e540735a-f01f-4565-acb6-dcc056902e7a" providerId="ADAL" clId="{F7E07FC2-3034-4024-88ED-B13CF201F586}" dt="2019-12-04T14:51:36.419" v="1738" actId="26606"/>
          <ac:spMkLst>
            <pc:docMk/>
            <pc:sldMk cId="1964406753" sldId="263"/>
            <ac:spMk id="2" creationId="{0444B43C-F87D-4056-8CD0-4F7A534EB299}"/>
          </ac:spMkLst>
        </pc:spChg>
        <pc:spChg chg="del">
          <ac:chgData name="Austin Gallyer" userId="e540735a-f01f-4565-acb6-dcc056902e7a" providerId="ADAL" clId="{F7E07FC2-3034-4024-88ED-B13CF201F586}" dt="2019-12-04T14:51:16.322" v="1734" actId="478"/>
          <ac:spMkLst>
            <pc:docMk/>
            <pc:sldMk cId="1964406753" sldId="263"/>
            <ac:spMk id="3" creationId="{17CD9FA7-3C7F-4DAA-8108-51D09F69B2F1}"/>
          </ac:spMkLst>
        </pc:spChg>
        <pc:spChg chg="del">
          <ac:chgData name="Austin Gallyer" userId="e540735a-f01f-4565-acb6-dcc056902e7a" providerId="ADAL" clId="{F7E07FC2-3034-4024-88ED-B13CF201F586}" dt="2019-12-04T14:51:36.419" v="1738" actId="26606"/>
          <ac:spMkLst>
            <pc:docMk/>
            <pc:sldMk cId="1964406753" sldId="263"/>
            <ac:spMk id="4" creationId="{65FC96CE-EF11-46FE-844E-2EDE49DF4E8A}"/>
          </ac:spMkLst>
        </pc:spChg>
        <pc:spChg chg="add mod">
          <ac:chgData name="Austin Gallyer" userId="e540735a-f01f-4565-acb6-dcc056902e7a" providerId="ADAL" clId="{F7E07FC2-3034-4024-88ED-B13CF201F586}" dt="2019-12-04T14:51:49.723" v="1780" actId="20577"/>
          <ac:spMkLst>
            <pc:docMk/>
            <pc:sldMk cId="1964406753" sldId="263"/>
            <ac:spMk id="11" creationId="{39C8A9D0-5348-452D-8F58-F905DCE1DC20}"/>
          </ac:spMkLst>
        </pc:spChg>
        <pc:picChg chg="add mod">
          <ac:chgData name="Austin Gallyer" userId="e540735a-f01f-4565-acb6-dcc056902e7a" providerId="ADAL" clId="{F7E07FC2-3034-4024-88ED-B13CF201F586}" dt="2019-12-04T14:51:36.419" v="1738" actId="26606"/>
          <ac:picMkLst>
            <pc:docMk/>
            <pc:sldMk cId="1964406753" sldId="263"/>
            <ac:picMk id="6" creationId="{8197A73E-6C5D-4DDA-8612-C5A9CA9521B7}"/>
          </ac:picMkLst>
        </pc:picChg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2805163655" sldId="263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1639498575" sldId="264"/>
        </pc:sldMkLst>
      </pc:sldChg>
      <pc:sldChg chg="addSp delSp modSp add mod setBg">
        <pc:chgData name="Austin Gallyer" userId="e540735a-f01f-4565-acb6-dcc056902e7a" providerId="ADAL" clId="{F7E07FC2-3034-4024-88ED-B13CF201F586}" dt="2019-12-04T14:53:28.934" v="1828" actId="20577"/>
        <pc:sldMkLst>
          <pc:docMk/>
          <pc:sldMk cId="2800462559" sldId="264"/>
        </pc:sldMkLst>
        <pc:spChg chg="mod">
          <ac:chgData name="Austin Gallyer" userId="e540735a-f01f-4565-acb6-dcc056902e7a" providerId="ADAL" clId="{F7E07FC2-3034-4024-88ED-B13CF201F586}" dt="2019-12-04T14:53:20.245" v="1797" actId="26606"/>
          <ac:spMkLst>
            <pc:docMk/>
            <pc:sldMk cId="2800462559" sldId="264"/>
            <ac:spMk id="2" creationId="{1D81A215-ACDE-49B2-8571-DEE9E0B87319}"/>
          </ac:spMkLst>
        </pc:spChg>
        <pc:spChg chg="del">
          <ac:chgData name="Austin Gallyer" userId="e540735a-f01f-4565-acb6-dcc056902e7a" providerId="ADAL" clId="{F7E07FC2-3034-4024-88ED-B13CF201F586}" dt="2019-12-04T14:53:10.207" v="1794"/>
          <ac:spMkLst>
            <pc:docMk/>
            <pc:sldMk cId="2800462559" sldId="264"/>
            <ac:spMk id="3" creationId="{E39996C1-A7EC-4D29-AC3B-CB83D052F038}"/>
          </ac:spMkLst>
        </pc:spChg>
        <pc:spChg chg="del">
          <ac:chgData name="Austin Gallyer" userId="e540735a-f01f-4565-acb6-dcc056902e7a" providerId="ADAL" clId="{F7E07FC2-3034-4024-88ED-B13CF201F586}" dt="2019-12-04T14:53:20.245" v="1797" actId="26606"/>
          <ac:spMkLst>
            <pc:docMk/>
            <pc:sldMk cId="2800462559" sldId="264"/>
            <ac:spMk id="4" creationId="{B97A8A67-6025-430A-886B-F5DBFCE6CAAA}"/>
          </ac:spMkLst>
        </pc:spChg>
        <pc:spChg chg="add mod">
          <ac:chgData name="Austin Gallyer" userId="e540735a-f01f-4565-acb6-dcc056902e7a" providerId="ADAL" clId="{F7E07FC2-3034-4024-88ED-B13CF201F586}" dt="2019-12-04T14:53:28.934" v="1828" actId="20577"/>
          <ac:spMkLst>
            <pc:docMk/>
            <pc:sldMk cId="2800462559" sldId="264"/>
            <ac:spMk id="11" creationId="{CC1A4DAA-BB0D-4276-A9C4-944B3D1234D5}"/>
          </ac:spMkLst>
        </pc:spChg>
        <pc:picChg chg="add mod">
          <ac:chgData name="Austin Gallyer" userId="e540735a-f01f-4565-acb6-dcc056902e7a" providerId="ADAL" clId="{F7E07FC2-3034-4024-88ED-B13CF201F586}" dt="2019-12-04T14:53:20.245" v="1797" actId="26606"/>
          <ac:picMkLst>
            <pc:docMk/>
            <pc:sldMk cId="2800462559" sldId="264"/>
            <ac:picMk id="6" creationId="{7332CBD5-C341-404A-8006-B1983A91F753}"/>
          </ac:picMkLst>
        </pc:picChg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2795449177" sldId="265"/>
        </pc:sldMkLst>
      </pc:sldChg>
      <pc:sldChg chg="modSp add ord">
        <pc:chgData name="Austin Gallyer" userId="e540735a-f01f-4565-acb6-dcc056902e7a" providerId="ADAL" clId="{F7E07FC2-3034-4024-88ED-B13CF201F586}" dt="2019-12-04T14:56:30.891" v="1975"/>
        <pc:sldMkLst>
          <pc:docMk/>
          <pc:sldMk cId="3743601399" sldId="265"/>
        </pc:sldMkLst>
        <pc:spChg chg="mod">
          <ac:chgData name="Austin Gallyer" userId="e540735a-f01f-4565-acb6-dcc056902e7a" providerId="ADAL" clId="{F7E07FC2-3034-4024-88ED-B13CF201F586}" dt="2019-12-04T14:54:40.961" v="1839" actId="20577"/>
          <ac:spMkLst>
            <pc:docMk/>
            <pc:sldMk cId="3743601399" sldId="265"/>
            <ac:spMk id="2" creationId="{5018DF36-0619-49A2-8F89-E11CB60241CE}"/>
          </ac:spMkLst>
        </pc:spChg>
        <pc:spChg chg="mod">
          <ac:chgData name="Austin Gallyer" userId="e540735a-f01f-4565-acb6-dcc056902e7a" providerId="ADAL" clId="{F7E07FC2-3034-4024-88ED-B13CF201F586}" dt="2019-12-04T14:56:00.170" v="1974" actId="20577"/>
          <ac:spMkLst>
            <pc:docMk/>
            <pc:sldMk cId="3743601399" sldId="265"/>
            <ac:spMk id="3" creationId="{C6F7C9C6-675E-4A86-BEF5-8E01B69F9C58}"/>
          </ac:spMkLst>
        </pc:spChg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3764424321" sldId="266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4287544685" sldId="267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181057545" sldId="268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1334740953" sldId="269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3188724776" sldId="270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3690606080" sldId="271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169397040" sldId="272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2528817082" sldId="273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893154002" sldId="274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2915140239" sldId="275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3762359425" sldId="276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3985648620" sldId="277"/>
        </pc:sldMkLst>
      </pc:sldChg>
      <pc:sldChg chg="del">
        <pc:chgData name="Austin Gallyer" userId="e540735a-f01f-4565-acb6-dcc056902e7a" providerId="ADAL" clId="{F7E07FC2-3034-4024-88ED-B13CF201F586}" dt="2019-12-04T00:16:45.243" v="0" actId="2696"/>
        <pc:sldMkLst>
          <pc:docMk/>
          <pc:sldMk cId="779317506" sldId="278"/>
        </pc:sldMkLst>
      </pc:sldChg>
    </pc:docChg>
  </pc:docChgLst>
  <pc:docChgLst>
    <pc:chgData name="Austin Gallyer" userId="e540735a-f01f-4565-acb6-dcc056902e7a" providerId="ADAL" clId="{8325692B-7527-497C-BE2F-D9F5E578D3D1}"/>
    <pc:docChg chg="undo custSel addSld delSld modSld">
      <pc:chgData name="Austin Gallyer" userId="e540735a-f01f-4565-acb6-dcc056902e7a" providerId="ADAL" clId="{8325692B-7527-497C-BE2F-D9F5E578D3D1}" dt="2019-05-22T17:57:03.133" v="5349" actId="20577"/>
      <pc:docMkLst>
        <pc:docMk/>
      </pc:docMkLst>
      <pc:sldChg chg="addSp delSp modSp">
        <pc:chgData name="Austin Gallyer" userId="e540735a-f01f-4565-acb6-dcc056902e7a" providerId="ADAL" clId="{8325692B-7527-497C-BE2F-D9F5E578D3D1}" dt="2019-05-22T14:27:23.353" v="149" actId="164"/>
        <pc:sldMkLst>
          <pc:docMk/>
          <pc:sldMk cId="1872948719" sldId="257"/>
        </pc:sldMkLst>
        <pc:spChg chg="add mod">
          <ac:chgData name="Austin Gallyer" userId="e540735a-f01f-4565-acb6-dcc056902e7a" providerId="ADAL" clId="{8325692B-7527-497C-BE2F-D9F5E578D3D1}" dt="2019-05-22T14:17:44.218" v="130" actId="1076"/>
          <ac:spMkLst>
            <pc:docMk/>
            <pc:sldMk cId="1872948719" sldId="257"/>
            <ac:spMk id="117" creationId="{EC79EE15-7535-40E9-B522-CF2E7FAE3D17}"/>
          </ac:spMkLst>
        </pc:spChg>
        <pc:grpChg chg="del mod topLvl">
          <ac:chgData name="Austin Gallyer" userId="e540735a-f01f-4565-acb6-dcc056902e7a" providerId="ADAL" clId="{8325692B-7527-497C-BE2F-D9F5E578D3D1}" dt="2019-05-22T14:12:42.906" v="62" actId="165"/>
          <ac:grpSpMkLst>
            <pc:docMk/>
            <pc:sldMk cId="1872948719" sldId="257"/>
            <ac:grpSpMk id="15" creationId="{A619824B-E1CE-4D48-AB8F-A1E2260440C8}"/>
          </ac:grpSpMkLst>
        </pc:grpChg>
        <pc:grpChg chg="add del mod topLvl">
          <ac:chgData name="Austin Gallyer" userId="e540735a-f01f-4565-acb6-dcc056902e7a" providerId="ADAL" clId="{8325692B-7527-497C-BE2F-D9F5E578D3D1}" dt="2019-05-22T14:27:14.920" v="148" actId="164"/>
          <ac:grpSpMkLst>
            <pc:docMk/>
            <pc:sldMk cId="1872948719" sldId="257"/>
            <ac:grpSpMk id="16" creationId="{E1242661-3D16-4078-AC32-37683FD25345}"/>
          </ac:grpSpMkLst>
        </pc:grpChg>
        <pc:grpChg chg="mod topLvl">
          <ac:chgData name="Austin Gallyer" userId="e540735a-f01f-4565-acb6-dcc056902e7a" providerId="ADAL" clId="{8325692B-7527-497C-BE2F-D9F5E578D3D1}" dt="2019-05-22T14:27:14.920" v="148" actId="164"/>
          <ac:grpSpMkLst>
            <pc:docMk/>
            <pc:sldMk cId="1872948719" sldId="257"/>
            <ac:grpSpMk id="27" creationId="{BB1EDB50-00FB-460D-B9AA-3154B54B7CBF}"/>
          </ac:grpSpMkLst>
        </pc:grpChg>
        <pc:grpChg chg="mod topLvl">
          <ac:chgData name="Austin Gallyer" userId="e540735a-f01f-4565-acb6-dcc056902e7a" providerId="ADAL" clId="{8325692B-7527-497C-BE2F-D9F5E578D3D1}" dt="2019-05-22T14:27:14.920" v="148" actId="164"/>
          <ac:grpSpMkLst>
            <pc:docMk/>
            <pc:sldMk cId="1872948719" sldId="257"/>
            <ac:grpSpMk id="38" creationId="{B1EA43B6-ED17-4ACB-A4CD-140C44CE62A5}"/>
          </ac:grpSpMkLst>
        </pc:grpChg>
        <pc:grpChg chg="mod topLvl">
          <ac:chgData name="Austin Gallyer" userId="e540735a-f01f-4565-acb6-dcc056902e7a" providerId="ADAL" clId="{8325692B-7527-497C-BE2F-D9F5E578D3D1}" dt="2019-05-22T14:27:14.920" v="148" actId="164"/>
          <ac:grpSpMkLst>
            <pc:docMk/>
            <pc:sldMk cId="1872948719" sldId="257"/>
            <ac:grpSpMk id="49" creationId="{A7D11042-910E-4536-9A8D-44E548FAE0F0}"/>
          </ac:grpSpMkLst>
        </pc:grpChg>
        <pc:grpChg chg="del">
          <ac:chgData name="Austin Gallyer" userId="e540735a-f01f-4565-acb6-dcc056902e7a" providerId="ADAL" clId="{8325692B-7527-497C-BE2F-D9F5E578D3D1}" dt="2019-05-22T14:12:35.481" v="61" actId="165"/>
          <ac:grpSpMkLst>
            <pc:docMk/>
            <pc:sldMk cId="1872948719" sldId="257"/>
            <ac:grpSpMk id="60" creationId="{9D0FE0A4-2ADC-44DA-BB10-D28AE5B3245E}"/>
          </ac:grpSpMkLst>
        </pc:grpChg>
        <pc:grpChg chg="mod">
          <ac:chgData name="Austin Gallyer" userId="e540735a-f01f-4565-acb6-dcc056902e7a" providerId="ADAL" clId="{8325692B-7527-497C-BE2F-D9F5E578D3D1}" dt="2019-05-22T14:27:23.353" v="149" actId="164"/>
          <ac:grpSpMkLst>
            <pc:docMk/>
            <pc:sldMk cId="1872948719" sldId="257"/>
            <ac:grpSpMk id="61" creationId="{002F7DC8-B2CD-4699-B664-12ECAC798EA0}"/>
          </ac:grpSpMkLst>
        </pc:grpChg>
        <pc:grpChg chg="add mod">
          <ac:chgData name="Austin Gallyer" userId="e540735a-f01f-4565-acb6-dcc056902e7a" providerId="ADAL" clId="{8325692B-7527-497C-BE2F-D9F5E578D3D1}" dt="2019-05-22T14:27:14.920" v="148" actId="164"/>
          <ac:grpSpMkLst>
            <pc:docMk/>
            <pc:sldMk cId="1872948719" sldId="257"/>
            <ac:grpSpMk id="118" creationId="{0EAC7407-5FAE-426D-8795-F3A56677832F}"/>
          </ac:grpSpMkLst>
        </pc:grpChg>
        <pc:grpChg chg="add mod">
          <ac:chgData name="Austin Gallyer" userId="e540735a-f01f-4565-acb6-dcc056902e7a" providerId="ADAL" clId="{8325692B-7527-497C-BE2F-D9F5E578D3D1}" dt="2019-05-22T14:27:23.353" v="149" actId="164"/>
          <ac:grpSpMkLst>
            <pc:docMk/>
            <pc:sldMk cId="1872948719" sldId="257"/>
            <ac:grpSpMk id="119" creationId="{25CE363C-4630-438C-ACC5-0C7F09CD78FB}"/>
          </ac:grpSpMkLst>
        </pc:grpChg>
        <pc:grpChg chg="add mod">
          <ac:chgData name="Austin Gallyer" userId="e540735a-f01f-4565-acb6-dcc056902e7a" providerId="ADAL" clId="{8325692B-7527-497C-BE2F-D9F5E578D3D1}" dt="2019-05-22T14:27:23.353" v="149" actId="164"/>
          <ac:grpSpMkLst>
            <pc:docMk/>
            <pc:sldMk cId="1872948719" sldId="257"/>
            <ac:grpSpMk id="120" creationId="{F3E4B62B-FA14-4483-BE88-17719228C3B0}"/>
          </ac:grpSpMkLst>
        </pc:grp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5" creationId="{43804C35-5C9F-49E7-B5E9-5506C8B25793}"/>
          </ac:picMkLst>
        </pc:pic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6" creationId="{A2C0A8D1-F314-4B21-B9BE-D7BA4055D683}"/>
          </ac:picMkLst>
        </pc:pic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7" creationId="{F285B48B-6BFA-4388-BBDE-E66DAE4E115C}"/>
          </ac:picMkLst>
        </pc:pic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8" creationId="{9330A4C1-4136-4ED7-90F9-6E60F9236297}"/>
          </ac:picMkLst>
        </pc:pic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9" creationId="{D99C4926-3857-4FB1-8260-597E8368B8B3}"/>
          </ac:picMkLst>
        </pc:pic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10" creationId="{94FD3F6E-26FF-4B88-BDB7-D026987B7AB3}"/>
          </ac:picMkLst>
        </pc:pic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11" creationId="{1594F049-BF56-40A7-9567-38A43C1A39B2}"/>
          </ac:picMkLst>
        </pc:pic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12" creationId="{D327B0A3-A7C0-4EB2-9C15-86E92411E46A}"/>
          </ac:picMkLst>
        </pc:pic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13" creationId="{1DCF98CA-22EC-4717-A7BF-E3F1AB2D15C7}"/>
          </ac:picMkLst>
        </pc:picChg>
        <pc:picChg chg="mod topLvl">
          <ac:chgData name="Austin Gallyer" userId="e540735a-f01f-4565-acb6-dcc056902e7a" providerId="ADAL" clId="{8325692B-7527-497C-BE2F-D9F5E578D3D1}" dt="2019-05-22T14:27:07.752" v="147" actId="164"/>
          <ac:picMkLst>
            <pc:docMk/>
            <pc:sldMk cId="1872948719" sldId="257"/>
            <ac:picMk id="14" creationId="{15B459BA-EBC3-47DF-80ED-CF344D0AD0AB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17" creationId="{0937B7C2-0262-484B-BAA3-4F8731322A10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18" creationId="{A0C81BF0-4079-4712-B417-296469A54CBC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19" creationId="{9DC078A5-BBAC-4D61-A7A0-08F511520F78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20" creationId="{2FB80706-6C3C-4964-9804-F5C29CBE9949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21" creationId="{A32496BC-A126-450B-AFD4-BCE73B79848D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22" creationId="{32383F79-3F87-4FFF-8838-2566DDA62FFA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23" creationId="{AC93CE2C-C720-4813-B7CA-250C01722740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24" creationId="{B3DFAF18-F809-4830-8046-85FFBC602F2F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25" creationId="{4CD149A4-92C5-4273-B9B6-ABA4B260C665}"/>
          </ac:picMkLst>
        </pc:picChg>
        <pc:picChg chg="mod topLvl">
          <ac:chgData name="Austin Gallyer" userId="e540735a-f01f-4565-acb6-dcc056902e7a" providerId="ADAL" clId="{8325692B-7527-497C-BE2F-D9F5E578D3D1}" dt="2019-05-22T14:15:22.503" v="77" actId="165"/>
          <ac:picMkLst>
            <pc:docMk/>
            <pc:sldMk cId="1872948719" sldId="257"/>
            <ac:picMk id="26" creationId="{839F7605-AF63-422E-B3E4-18451999863B}"/>
          </ac:picMkLst>
        </pc:picChg>
      </pc:sldChg>
      <pc:sldChg chg="addSp delSp modSp add">
        <pc:chgData name="Austin Gallyer" userId="e540735a-f01f-4565-acb6-dcc056902e7a" providerId="ADAL" clId="{8325692B-7527-497C-BE2F-D9F5E578D3D1}" dt="2019-05-22T14:17:52.578" v="132" actId="478"/>
        <pc:sldMkLst>
          <pc:docMk/>
          <pc:sldMk cId="2187189816" sldId="258"/>
        </pc:sldMkLst>
        <pc:spChg chg="del mod">
          <ac:chgData name="Austin Gallyer" userId="e540735a-f01f-4565-acb6-dcc056902e7a" providerId="ADAL" clId="{8325692B-7527-497C-BE2F-D9F5E578D3D1}" dt="2019-05-22T14:17:52.578" v="132" actId="478"/>
          <ac:spMkLst>
            <pc:docMk/>
            <pc:sldMk cId="2187189816" sldId="258"/>
            <ac:spMk id="117" creationId="{EC79EE15-7535-40E9-B522-CF2E7FAE3D17}"/>
          </ac:spMkLst>
        </pc:spChg>
        <pc:spChg chg="add">
          <ac:chgData name="Austin Gallyer" userId="e540735a-f01f-4565-acb6-dcc056902e7a" providerId="ADAL" clId="{8325692B-7527-497C-BE2F-D9F5E578D3D1}" dt="2019-05-22T14:17:49.250" v="131"/>
          <ac:spMkLst>
            <pc:docMk/>
            <pc:sldMk cId="2187189816" sldId="258"/>
            <ac:spMk id="118" creationId="{9C70A386-95EB-491A-9F51-FBB6D5BA7B1F}"/>
          </ac:spMkLst>
        </pc:spChg>
        <pc:grpChg chg="del">
          <ac:chgData name="Austin Gallyer" userId="e540735a-f01f-4565-acb6-dcc056902e7a" providerId="ADAL" clId="{8325692B-7527-497C-BE2F-D9F5E578D3D1}" dt="2019-05-22T14:16:02.564" v="81" actId="165"/>
          <ac:grpSpMkLst>
            <pc:docMk/>
            <pc:sldMk cId="2187189816" sldId="258"/>
            <ac:grpSpMk id="16" creationId="{E1242661-3D16-4078-AC32-37683FD25345}"/>
          </ac:grpSpMkLst>
        </pc:grp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5" creationId="{43804C35-5C9F-49E7-B5E9-5506C8B25793}"/>
          </ac:picMkLst>
        </pc:pic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6" creationId="{A2C0A8D1-F314-4B21-B9BE-D7BA4055D683}"/>
          </ac:picMkLst>
        </pc:pic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7" creationId="{F285B48B-6BFA-4388-BBDE-E66DAE4E115C}"/>
          </ac:picMkLst>
        </pc:pic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8" creationId="{9330A4C1-4136-4ED7-90F9-6E60F9236297}"/>
          </ac:picMkLst>
        </pc:pic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9" creationId="{D99C4926-3857-4FB1-8260-597E8368B8B3}"/>
          </ac:picMkLst>
        </pc:pic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10" creationId="{94FD3F6E-26FF-4B88-BDB7-D026987B7AB3}"/>
          </ac:picMkLst>
        </pc:pic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11" creationId="{1594F049-BF56-40A7-9567-38A43C1A39B2}"/>
          </ac:picMkLst>
        </pc:pic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12" creationId="{D327B0A3-A7C0-4EB2-9C15-86E92411E46A}"/>
          </ac:picMkLst>
        </pc:pic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13" creationId="{1DCF98CA-22EC-4717-A7BF-E3F1AB2D15C7}"/>
          </ac:picMkLst>
        </pc:picChg>
        <pc:picChg chg="mod">
          <ac:chgData name="Austin Gallyer" userId="e540735a-f01f-4565-acb6-dcc056902e7a" providerId="ADAL" clId="{8325692B-7527-497C-BE2F-D9F5E578D3D1}" dt="2019-05-22T14:15:53.658" v="80" actId="207"/>
          <ac:picMkLst>
            <pc:docMk/>
            <pc:sldMk cId="2187189816" sldId="258"/>
            <ac:picMk id="14" creationId="{15B459BA-EBC3-47DF-80ED-CF344D0AD0AB}"/>
          </ac:picMkLst>
        </pc:picChg>
        <pc:picChg chg="mod topLvl">
          <ac:chgData name="Austin Gallyer" userId="e540735a-f01f-4565-acb6-dcc056902e7a" providerId="ADAL" clId="{8325692B-7527-497C-BE2F-D9F5E578D3D1}" dt="2019-05-22T14:16:34.527" v="82" actId="207"/>
          <ac:picMkLst>
            <pc:docMk/>
            <pc:sldMk cId="2187189816" sldId="258"/>
            <ac:picMk id="17" creationId="{0937B7C2-0262-484B-BAA3-4F8731322A10}"/>
          </ac:picMkLst>
        </pc:picChg>
        <pc:picChg chg="mod topLvl">
          <ac:chgData name="Austin Gallyer" userId="e540735a-f01f-4565-acb6-dcc056902e7a" providerId="ADAL" clId="{8325692B-7527-497C-BE2F-D9F5E578D3D1}" dt="2019-05-22T14:16:34.527" v="82" actId="207"/>
          <ac:picMkLst>
            <pc:docMk/>
            <pc:sldMk cId="2187189816" sldId="258"/>
            <ac:picMk id="18" creationId="{A0C81BF0-4079-4712-B417-296469A54CBC}"/>
          </ac:picMkLst>
        </pc:picChg>
        <pc:picChg chg="mod topLvl">
          <ac:chgData name="Austin Gallyer" userId="e540735a-f01f-4565-acb6-dcc056902e7a" providerId="ADAL" clId="{8325692B-7527-497C-BE2F-D9F5E578D3D1}" dt="2019-05-22T14:16:34.527" v="82" actId="207"/>
          <ac:picMkLst>
            <pc:docMk/>
            <pc:sldMk cId="2187189816" sldId="258"/>
            <ac:picMk id="19" creationId="{9DC078A5-BBAC-4D61-A7A0-08F511520F78}"/>
          </ac:picMkLst>
        </pc:picChg>
        <pc:picChg chg="mod topLvl">
          <ac:chgData name="Austin Gallyer" userId="e540735a-f01f-4565-acb6-dcc056902e7a" providerId="ADAL" clId="{8325692B-7527-497C-BE2F-D9F5E578D3D1}" dt="2019-05-22T14:16:34.527" v="82" actId="207"/>
          <ac:picMkLst>
            <pc:docMk/>
            <pc:sldMk cId="2187189816" sldId="258"/>
            <ac:picMk id="20" creationId="{2FB80706-6C3C-4964-9804-F5C29CBE9949}"/>
          </ac:picMkLst>
        </pc:picChg>
        <pc:picChg chg="mod topLvl">
          <ac:chgData name="Austin Gallyer" userId="e540735a-f01f-4565-acb6-dcc056902e7a" providerId="ADAL" clId="{8325692B-7527-497C-BE2F-D9F5E578D3D1}" dt="2019-05-22T14:16:34.527" v="82" actId="207"/>
          <ac:picMkLst>
            <pc:docMk/>
            <pc:sldMk cId="2187189816" sldId="258"/>
            <ac:picMk id="21" creationId="{A32496BC-A126-450B-AFD4-BCE73B79848D}"/>
          </ac:picMkLst>
        </pc:picChg>
        <pc:picChg chg="mod topLvl">
          <ac:chgData name="Austin Gallyer" userId="e540735a-f01f-4565-acb6-dcc056902e7a" providerId="ADAL" clId="{8325692B-7527-497C-BE2F-D9F5E578D3D1}" dt="2019-05-22T14:16:34.527" v="82" actId="207"/>
          <ac:picMkLst>
            <pc:docMk/>
            <pc:sldMk cId="2187189816" sldId="258"/>
            <ac:picMk id="22" creationId="{32383F79-3F87-4FFF-8838-2566DDA62FFA}"/>
          </ac:picMkLst>
        </pc:picChg>
        <pc:picChg chg="mod topLvl">
          <ac:chgData name="Austin Gallyer" userId="e540735a-f01f-4565-acb6-dcc056902e7a" providerId="ADAL" clId="{8325692B-7527-497C-BE2F-D9F5E578D3D1}" dt="2019-05-22T14:16:34.527" v="82" actId="207"/>
          <ac:picMkLst>
            <pc:docMk/>
            <pc:sldMk cId="2187189816" sldId="258"/>
            <ac:picMk id="23" creationId="{AC93CE2C-C720-4813-B7CA-250C01722740}"/>
          </ac:picMkLst>
        </pc:picChg>
        <pc:picChg chg="mod topLvl">
          <ac:chgData name="Austin Gallyer" userId="e540735a-f01f-4565-acb6-dcc056902e7a" providerId="ADAL" clId="{8325692B-7527-497C-BE2F-D9F5E578D3D1}" dt="2019-05-22T14:16:02.564" v="81" actId="165"/>
          <ac:picMkLst>
            <pc:docMk/>
            <pc:sldMk cId="2187189816" sldId="258"/>
            <ac:picMk id="24" creationId="{B3DFAF18-F809-4830-8046-85FFBC602F2F}"/>
          </ac:picMkLst>
        </pc:picChg>
        <pc:picChg chg="mod topLvl">
          <ac:chgData name="Austin Gallyer" userId="e540735a-f01f-4565-acb6-dcc056902e7a" providerId="ADAL" clId="{8325692B-7527-497C-BE2F-D9F5E578D3D1}" dt="2019-05-22T14:16:02.564" v="81" actId="165"/>
          <ac:picMkLst>
            <pc:docMk/>
            <pc:sldMk cId="2187189816" sldId="258"/>
            <ac:picMk id="25" creationId="{4CD149A4-92C5-4273-B9B6-ABA4B260C665}"/>
          </ac:picMkLst>
        </pc:picChg>
        <pc:picChg chg="mod topLvl">
          <ac:chgData name="Austin Gallyer" userId="e540735a-f01f-4565-acb6-dcc056902e7a" providerId="ADAL" clId="{8325692B-7527-497C-BE2F-D9F5E578D3D1}" dt="2019-05-22T14:16:02.564" v="81" actId="165"/>
          <ac:picMkLst>
            <pc:docMk/>
            <pc:sldMk cId="2187189816" sldId="258"/>
            <ac:picMk id="26" creationId="{839F7605-AF63-422E-B3E4-18451999863B}"/>
          </ac:picMkLst>
        </pc:picChg>
      </pc:sldChg>
      <pc:sldChg chg="addSp delSp modSp add">
        <pc:chgData name="Austin Gallyer" userId="e540735a-f01f-4565-acb6-dcc056902e7a" providerId="ADAL" clId="{8325692B-7527-497C-BE2F-D9F5E578D3D1}" dt="2019-05-22T14:20:01.223" v="139" actId="208"/>
        <pc:sldMkLst>
          <pc:docMk/>
          <pc:sldMk cId="2953581090" sldId="259"/>
        </pc:sldMkLst>
        <pc:spChg chg="del mod">
          <ac:chgData name="Austin Gallyer" userId="e540735a-f01f-4565-acb6-dcc056902e7a" providerId="ADAL" clId="{8325692B-7527-497C-BE2F-D9F5E578D3D1}" dt="2019-05-22T14:17:57.591" v="134" actId="478"/>
          <ac:spMkLst>
            <pc:docMk/>
            <pc:sldMk cId="2953581090" sldId="259"/>
            <ac:spMk id="117" creationId="{EC79EE15-7535-40E9-B522-CF2E7FAE3D17}"/>
          </ac:spMkLst>
        </pc:spChg>
        <pc:spChg chg="add">
          <ac:chgData name="Austin Gallyer" userId="e540735a-f01f-4565-acb6-dcc056902e7a" providerId="ADAL" clId="{8325692B-7527-497C-BE2F-D9F5E578D3D1}" dt="2019-05-22T14:17:55.461" v="133"/>
          <ac:spMkLst>
            <pc:docMk/>
            <pc:sldMk cId="2953581090" sldId="259"/>
            <ac:spMk id="118" creationId="{37274F10-EA09-4319-B176-3FC2DEA0751E}"/>
          </ac:spMkLst>
        </pc:spChg>
        <pc:picChg chg="mod">
          <ac:chgData name="Austin Gallyer" userId="e540735a-f01f-4565-acb6-dcc056902e7a" providerId="ADAL" clId="{8325692B-7527-497C-BE2F-D9F5E578D3D1}" dt="2019-05-22T14:20:01.223" v="139" actId="208"/>
          <ac:picMkLst>
            <pc:docMk/>
            <pc:sldMk cId="2953581090" sldId="259"/>
            <ac:picMk id="5" creationId="{43804C35-5C9F-49E7-B5E9-5506C8B25793}"/>
          </ac:picMkLst>
        </pc:picChg>
        <pc:picChg chg="mod">
          <ac:chgData name="Austin Gallyer" userId="e540735a-f01f-4565-acb6-dcc056902e7a" providerId="ADAL" clId="{8325692B-7527-497C-BE2F-D9F5E578D3D1}" dt="2019-05-22T14:20:01.223" v="139" actId="208"/>
          <ac:picMkLst>
            <pc:docMk/>
            <pc:sldMk cId="2953581090" sldId="259"/>
            <ac:picMk id="6" creationId="{A2C0A8D1-F314-4B21-B9BE-D7BA4055D683}"/>
          </ac:picMkLst>
        </pc:picChg>
        <pc:picChg chg="mod">
          <ac:chgData name="Austin Gallyer" userId="e540735a-f01f-4565-acb6-dcc056902e7a" providerId="ADAL" clId="{8325692B-7527-497C-BE2F-D9F5E578D3D1}" dt="2019-05-22T14:20:01.223" v="139" actId="208"/>
          <ac:picMkLst>
            <pc:docMk/>
            <pc:sldMk cId="2953581090" sldId="259"/>
            <ac:picMk id="7" creationId="{F285B48B-6BFA-4388-BBDE-E66DAE4E115C}"/>
          </ac:picMkLst>
        </pc:picChg>
        <pc:picChg chg="mod">
          <ac:chgData name="Austin Gallyer" userId="e540735a-f01f-4565-acb6-dcc056902e7a" providerId="ADAL" clId="{8325692B-7527-497C-BE2F-D9F5E578D3D1}" dt="2019-05-22T14:20:01.223" v="139" actId="208"/>
          <ac:picMkLst>
            <pc:docMk/>
            <pc:sldMk cId="2953581090" sldId="259"/>
            <ac:picMk id="8" creationId="{9330A4C1-4136-4ED7-90F9-6E60F9236297}"/>
          </ac:picMkLst>
        </pc:picChg>
        <pc:picChg chg="mod">
          <ac:chgData name="Austin Gallyer" userId="e540735a-f01f-4565-acb6-dcc056902e7a" providerId="ADAL" clId="{8325692B-7527-497C-BE2F-D9F5E578D3D1}" dt="2019-05-22T14:20:01.223" v="139" actId="208"/>
          <ac:picMkLst>
            <pc:docMk/>
            <pc:sldMk cId="2953581090" sldId="259"/>
            <ac:picMk id="9" creationId="{D99C4926-3857-4FB1-8260-597E8368B8B3}"/>
          </ac:picMkLst>
        </pc:picChg>
        <pc:picChg chg="mod">
          <ac:chgData name="Austin Gallyer" userId="e540735a-f01f-4565-acb6-dcc056902e7a" providerId="ADAL" clId="{8325692B-7527-497C-BE2F-D9F5E578D3D1}" dt="2019-05-22T14:20:01.223" v="139" actId="208"/>
          <ac:picMkLst>
            <pc:docMk/>
            <pc:sldMk cId="2953581090" sldId="259"/>
            <ac:picMk id="10" creationId="{94FD3F6E-26FF-4B88-BDB7-D026987B7AB3}"/>
          </ac:picMkLst>
        </pc:picChg>
        <pc:picChg chg="mod">
          <ac:chgData name="Austin Gallyer" userId="e540735a-f01f-4565-acb6-dcc056902e7a" providerId="ADAL" clId="{8325692B-7527-497C-BE2F-D9F5E578D3D1}" dt="2019-05-22T14:20:01.223" v="139" actId="208"/>
          <ac:picMkLst>
            <pc:docMk/>
            <pc:sldMk cId="2953581090" sldId="259"/>
            <ac:picMk id="11" creationId="{1594F049-BF56-40A7-9567-38A43C1A39B2}"/>
          </ac:picMkLst>
        </pc:picChg>
        <pc:picChg chg="mod">
          <ac:chgData name="Austin Gallyer" userId="e540735a-f01f-4565-acb6-dcc056902e7a" providerId="ADAL" clId="{8325692B-7527-497C-BE2F-D9F5E578D3D1}" dt="2019-05-22T14:18:35.674" v="136" actId="207"/>
          <ac:picMkLst>
            <pc:docMk/>
            <pc:sldMk cId="2953581090" sldId="259"/>
            <ac:picMk id="12" creationId="{D327B0A3-A7C0-4EB2-9C15-86E92411E46A}"/>
          </ac:picMkLst>
        </pc:picChg>
        <pc:picChg chg="mod">
          <ac:chgData name="Austin Gallyer" userId="e540735a-f01f-4565-acb6-dcc056902e7a" providerId="ADAL" clId="{8325692B-7527-497C-BE2F-D9F5E578D3D1}" dt="2019-05-22T14:18:35.674" v="136" actId="207"/>
          <ac:picMkLst>
            <pc:docMk/>
            <pc:sldMk cId="2953581090" sldId="259"/>
            <ac:picMk id="13" creationId="{1DCF98CA-22EC-4717-A7BF-E3F1AB2D15C7}"/>
          </ac:picMkLst>
        </pc:picChg>
        <pc:picChg chg="mod">
          <ac:chgData name="Austin Gallyer" userId="e540735a-f01f-4565-acb6-dcc056902e7a" providerId="ADAL" clId="{8325692B-7527-497C-BE2F-D9F5E578D3D1}" dt="2019-05-22T14:18:35.674" v="136" actId="207"/>
          <ac:picMkLst>
            <pc:docMk/>
            <pc:sldMk cId="2953581090" sldId="259"/>
            <ac:picMk id="14" creationId="{15B459BA-EBC3-47DF-80ED-CF344D0AD0AB}"/>
          </ac:picMkLst>
        </pc:picChg>
        <pc:picChg chg="mod">
          <ac:chgData name="Austin Gallyer" userId="e540735a-f01f-4565-acb6-dcc056902e7a" providerId="ADAL" clId="{8325692B-7527-497C-BE2F-D9F5E578D3D1}" dt="2019-05-22T14:18:35.674" v="136" actId="207"/>
          <ac:picMkLst>
            <pc:docMk/>
            <pc:sldMk cId="2953581090" sldId="259"/>
            <ac:picMk id="17" creationId="{0937B7C2-0262-484B-BAA3-4F8731322A10}"/>
          </ac:picMkLst>
        </pc:picChg>
        <pc:picChg chg="mod">
          <ac:chgData name="Austin Gallyer" userId="e540735a-f01f-4565-acb6-dcc056902e7a" providerId="ADAL" clId="{8325692B-7527-497C-BE2F-D9F5E578D3D1}" dt="2019-05-22T14:18:35.674" v="136" actId="207"/>
          <ac:picMkLst>
            <pc:docMk/>
            <pc:sldMk cId="2953581090" sldId="259"/>
            <ac:picMk id="18" creationId="{A0C81BF0-4079-4712-B417-296469A54CBC}"/>
          </ac:picMkLst>
        </pc:picChg>
        <pc:picChg chg="mod">
          <ac:chgData name="Austin Gallyer" userId="e540735a-f01f-4565-acb6-dcc056902e7a" providerId="ADAL" clId="{8325692B-7527-497C-BE2F-D9F5E578D3D1}" dt="2019-05-22T14:18:35.674" v="136" actId="207"/>
          <ac:picMkLst>
            <pc:docMk/>
            <pc:sldMk cId="2953581090" sldId="259"/>
            <ac:picMk id="19" creationId="{9DC078A5-BBAC-4D61-A7A0-08F511520F78}"/>
          </ac:picMkLst>
        </pc:picChg>
        <pc:picChg chg="mod">
          <ac:chgData name="Austin Gallyer" userId="e540735a-f01f-4565-acb6-dcc056902e7a" providerId="ADAL" clId="{8325692B-7527-497C-BE2F-D9F5E578D3D1}" dt="2019-05-22T14:18:35.674" v="136" actId="207"/>
          <ac:picMkLst>
            <pc:docMk/>
            <pc:sldMk cId="2953581090" sldId="259"/>
            <ac:picMk id="20" creationId="{2FB80706-6C3C-4964-9804-F5C29CBE9949}"/>
          </ac:picMkLst>
        </pc:picChg>
      </pc:sldChg>
      <pc:sldChg chg="modSp add">
        <pc:chgData name="Austin Gallyer" userId="e540735a-f01f-4565-acb6-dcc056902e7a" providerId="ADAL" clId="{8325692B-7527-497C-BE2F-D9F5E578D3D1}" dt="2019-05-22T14:20:22.318" v="142" actId="208"/>
        <pc:sldMkLst>
          <pc:docMk/>
          <pc:sldMk cId="3128836416" sldId="260"/>
        </pc:sldMkLst>
        <pc:picChg chg="mod">
          <ac:chgData name="Austin Gallyer" userId="e540735a-f01f-4565-acb6-dcc056902e7a" providerId="ADAL" clId="{8325692B-7527-497C-BE2F-D9F5E578D3D1}" dt="2019-05-22T14:20:22.318" v="142" actId="208"/>
          <ac:picMkLst>
            <pc:docMk/>
            <pc:sldMk cId="3128836416" sldId="260"/>
            <ac:picMk id="5" creationId="{43804C35-5C9F-49E7-B5E9-5506C8B25793}"/>
          </ac:picMkLst>
        </pc:picChg>
        <pc:picChg chg="mod">
          <ac:chgData name="Austin Gallyer" userId="e540735a-f01f-4565-acb6-dcc056902e7a" providerId="ADAL" clId="{8325692B-7527-497C-BE2F-D9F5E578D3D1}" dt="2019-05-22T14:20:22.318" v="142" actId="208"/>
          <ac:picMkLst>
            <pc:docMk/>
            <pc:sldMk cId="3128836416" sldId="260"/>
            <ac:picMk id="6" creationId="{A2C0A8D1-F314-4B21-B9BE-D7BA4055D683}"/>
          </ac:picMkLst>
        </pc:picChg>
        <pc:picChg chg="mod">
          <ac:chgData name="Austin Gallyer" userId="e540735a-f01f-4565-acb6-dcc056902e7a" providerId="ADAL" clId="{8325692B-7527-497C-BE2F-D9F5E578D3D1}" dt="2019-05-22T14:20:22.318" v="142" actId="208"/>
          <ac:picMkLst>
            <pc:docMk/>
            <pc:sldMk cId="3128836416" sldId="260"/>
            <ac:picMk id="7" creationId="{F285B48B-6BFA-4388-BBDE-E66DAE4E115C}"/>
          </ac:picMkLst>
        </pc:picChg>
        <pc:picChg chg="mod">
          <ac:chgData name="Austin Gallyer" userId="e540735a-f01f-4565-acb6-dcc056902e7a" providerId="ADAL" clId="{8325692B-7527-497C-BE2F-D9F5E578D3D1}" dt="2019-05-22T14:20:22.318" v="142" actId="208"/>
          <ac:picMkLst>
            <pc:docMk/>
            <pc:sldMk cId="3128836416" sldId="260"/>
            <ac:picMk id="8" creationId="{9330A4C1-4136-4ED7-90F9-6E60F9236297}"/>
          </ac:picMkLst>
        </pc:picChg>
        <pc:picChg chg="mod">
          <ac:chgData name="Austin Gallyer" userId="e540735a-f01f-4565-acb6-dcc056902e7a" providerId="ADAL" clId="{8325692B-7527-497C-BE2F-D9F5E578D3D1}" dt="2019-05-22T14:20:22.318" v="142" actId="208"/>
          <ac:picMkLst>
            <pc:docMk/>
            <pc:sldMk cId="3128836416" sldId="260"/>
            <ac:picMk id="9" creationId="{D99C4926-3857-4FB1-8260-597E8368B8B3}"/>
          </ac:picMkLst>
        </pc:picChg>
        <pc:picChg chg="mod">
          <ac:chgData name="Austin Gallyer" userId="e540735a-f01f-4565-acb6-dcc056902e7a" providerId="ADAL" clId="{8325692B-7527-497C-BE2F-D9F5E578D3D1}" dt="2019-05-22T14:20:22.318" v="142" actId="208"/>
          <ac:picMkLst>
            <pc:docMk/>
            <pc:sldMk cId="3128836416" sldId="260"/>
            <ac:picMk id="10" creationId="{94FD3F6E-26FF-4B88-BDB7-D026987B7AB3}"/>
          </ac:picMkLst>
        </pc:picChg>
        <pc:picChg chg="mod">
          <ac:chgData name="Austin Gallyer" userId="e540735a-f01f-4565-acb6-dcc056902e7a" providerId="ADAL" clId="{8325692B-7527-497C-BE2F-D9F5E578D3D1}" dt="2019-05-22T14:20:22.318" v="142" actId="208"/>
          <ac:picMkLst>
            <pc:docMk/>
            <pc:sldMk cId="3128836416" sldId="260"/>
            <ac:picMk id="11" creationId="{1594F049-BF56-40A7-9567-38A43C1A39B2}"/>
          </ac:picMkLst>
        </pc:picChg>
      </pc:sldChg>
      <pc:sldChg chg="addSp delSp modSp add">
        <pc:chgData name="Austin Gallyer" userId="e540735a-f01f-4565-acb6-dcc056902e7a" providerId="ADAL" clId="{8325692B-7527-497C-BE2F-D9F5E578D3D1}" dt="2019-05-22T15:43:26.645" v="254"/>
        <pc:sldMkLst>
          <pc:docMk/>
          <pc:sldMk cId="2547223744" sldId="261"/>
        </pc:sldMkLst>
        <pc:spChg chg="del mod">
          <ac:chgData name="Austin Gallyer" userId="e540735a-f01f-4565-acb6-dcc056902e7a" providerId="ADAL" clId="{8325692B-7527-497C-BE2F-D9F5E578D3D1}" dt="2019-05-22T14:24:44.958" v="145" actId="478"/>
          <ac:spMkLst>
            <pc:docMk/>
            <pc:sldMk cId="2547223744" sldId="261"/>
            <ac:spMk id="2" creationId="{7D802A0A-922B-4A42-B5CF-A5D6CF48B3FB}"/>
          </ac:spMkLst>
        </pc:spChg>
        <pc:spChg chg="del">
          <ac:chgData name="Austin Gallyer" userId="e540735a-f01f-4565-acb6-dcc056902e7a" providerId="ADAL" clId="{8325692B-7527-497C-BE2F-D9F5E578D3D1}" dt="2019-05-22T14:24:49.068" v="146" actId="478"/>
          <ac:spMkLst>
            <pc:docMk/>
            <pc:sldMk cId="2547223744" sldId="261"/>
            <ac:spMk id="3" creationId="{53E54547-566A-4B9C-B161-D3B02A70D4F5}"/>
          </ac:spMkLst>
        </pc:spChg>
        <pc:spChg chg="add">
          <ac:chgData name="Austin Gallyer" userId="e540735a-f01f-4565-acb6-dcc056902e7a" providerId="ADAL" clId="{8325692B-7527-497C-BE2F-D9F5E578D3D1}" dt="2019-05-22T15:43:26.645" v="254"/>
          <ac:spMkLst>
            <pc:docMk/>
            <pc:sldMk cId="2547223744" sldId="261"/>
            <ac:spMk id="683" creationId="{4E559374-010C-442D-ADF5-6B39A6A009AC}"/>
          </ac:spMkLst>
        </pc:spChg>
        <pc:grpChg chg="add mod">
          <ac:chgData name="Austin Gallyer" userId="e540735a-f01f-4565-acb6-dcc056902e7a" providerId="ADAL" clId="{8325692B-7527-497C-BE2F-D9F5E578D3D1}" dt="2019-05-22T14:27:38.722" v="152" actId="1076"/>
          <ac:grpSpMkLst>
            <pc:docMk/>
            <pc:sldMk cId="2547223744" sldId="261"/>
            <ac:grpSpMk id="4" creationId="{EC32FCE0-8D9B-4B15-96ED-AE2CEADB5626}"/>
          </ac:grpSpMkLst>
        </pc:grpChg>
        <pc:grpChg chg="add del">
          <ac:chgData name="Austin Gallyer" userId="e540735a-f01f-4565-acb6-dcc056902e7a" providerId="ADAL" clId="{8325692B-7527-497C-BE2F-D9F5E578D3D1}" dt="2019-05-22T14:27:42.077" v="154"/>
          <ac:grpSpMkLst>
            <pc:docMk/>
            <pc:sldMk cId="2547223744" sldId="261"/>
            <ac:grpSpMk id="117" creationId="{773156B9-6829-47C5-A367-3122135CD8E4}"/>
          </ac:grpSpMkLst>
        </pc:grpChg>
        <pc:grpChg chg="add mod">
          <ac:chgData name="Austin Gallyer" userId="e540735a-f01f-4565-acb6-dcc056902e7a" providerId="ADAL" clId="{8325692B-7527-497C-BE2F-D9F5E578D3D1}" dt="2019-05-22T14:27:59.968" v="159" actId="1076"/>
          <ac:grpSpMkLst>
            <pc:docMk/>
            <pc:sldMk cId="2547223744" sldId="261"/>
            <ac:grpSpMk id="231" creationId="{DAA01934-57B3-47D7-9552-0838166F3452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32" creationId="{738DB847-EFAC-439C-93FA-63CD081D7AED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33" creationId="{26EF4596-4E5F-4C06-B428-DC8FE790924A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34" creationId="{C1E1EF1D-D91B-4F98-BF14-66839BDB513C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35" creationId="{9D795438-9D5C-4EF2-A159-D3877C2DBD7F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36" creationId="{B9806460-A4CD-4D3A-9B35-99AC9A1107B6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37" creationId="{DFB5E82C-2808-46A9-A72A-BC291F67A6E2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38" creationId="{E3946D05-F3A3-4DE1-BB8F-AAB8CA19FED0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89" creationId="{903E7CAC-7EC4-4797-A4F4-DEFAAEEDDA7C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90" creationId="{2AE5496A-5574-43B6-81C3-D3BC796191F6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91" creationId="{0875EA4C-61CD-44E6-96D4-BADC1C10B48D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92" creationId="{FE434291-2AA4-4556-87FA-CE8D6346146F}"/>
          </ac:grpSpMkLst>
        </pc:grpChg>
        <pc:grpChg chg="mod">
          <ac:chgData name="Austin Gallyer" userId="e540735a-f01f-4565-acb6-dcc056902e7a" providerId="ADAL" clId="{8325692B-7527-497C-BE2F-D9F5E578D3D1}" dt="2019-05-22T14:27:54.076" v="158"/>
          <ac:grpSpMkLst>
            <pc:docMk/>
            <pc:sldMk cId="2547223744" sldId="261"/>
            <ac:grpSpMk id="293" creationId="{997EF20C-3AE9-4FFD-A1D7-A473101FDD29}"/>
          </ac:grpSpMkLst>
        </pc:grpChg>
        <pc:grpChg chg="add mod">
          <ac:chgData name="Austin Gallyer" userId="e540735a-f01f-4565-acb6-dcc056902e7a" providerId="ADAL" clId="{8325692B-7527-497C-BE2F-D9F5E578D3D1}" dt="2019-05-22T14:28:19.035" v="162" actId="1076"/>
          <ac:grpSpMkLst>
            <pc:docMk/>
            <pc:sldMk cId="2547223744" sldId="261"/>
            <ac:grpSpMk id="344" creationId="{F6EE5FF4-BD4F-42E7-BE2C-07F2EB2331AB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345" creationId="{974AAE00-A59C-41CC-8146-4817C530A1C6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346" creationId="{52A908D5-1E15-41D6-857F-7B6B66C976EC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347" creationId="{DCA66C8B-118E-44E9-9D40-06EF57EA72C7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348" creationId="{37AD2C10-CFCF-4AAC-AF3C-8A6E0D4DEBCE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349" creationId="{7E3DA015-3727-46C6-9520-457AB02665A7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350" creationId="{1D28ABED-5BCD-4DD2-8BDF-C129AFEBDBE9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351" creationId="{98718251-7914-4398-A107-A35C8E8D71ED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402" creationId="{8FD6FD66-E842-4D37-A2F5-82A2B542AC0A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403" creationId="{1C51E166-008F-4501-AE73-1389A0A2773B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404" creationId="{ABE897AF-02AF-4247-89DC-71F0156B6BE8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405" creationId="{BDA2C879-04AB-43CE-B012-5E9E3307AABB}"/>
          </ac:grpSpMkLst>
        </pc:grpChg>
        <pc:grpChg chg="mod">
          <ac:chgData name="Austin Gallyer" userId="e540735a-f01f-4565-acb6-dcc056902e7a" providerId="ADAL" clId="{8325692B-7527-497C-BE2F-D9F5E578D3D1}" dt="2019-05-22T14:28:02.697" v="160"/>
          <ac:grpSpMkLst>
            <pc:docMk/>
            <pc:sldMk cId="2547223744" sldId="261"/>
            <ac:grpSpMk id="406" creationId="{BDA63346-0DE8-4106-A375-C10E5B16B32A}"/>
          </ac:grpSpMkLst>
        </pc:grpChg>
        <pc:grpChg chg="add mod">
          <ac:chgData name="Austin Gallyer" userId="e540735a-f01f-4565-acb6-dcc056902e7a" providerId="ADAL" clId="{8325692B-7527-497C-BE2F-D9F5E578D3D1}" dt="2019-05-22T14:28:59.159" v="167" actId="1076"/>
          <ac:grpSpMkLst>
            <pc:docMk/>
            <pc:sldMk cId="2547223744" sldId="261"/>
            <ac:grpSpMk id="457" creationId="{F42CDC91-C9D7-437D-B4C0-AC03DDEF9338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458" creationId="{732A03B2-BDE0-4BCB-8DBC-D8E676D913C7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459" creationId="{89EEDD72-0A0B-4EFC-B29D-65B2FA717CB2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460" creationId="{970B077B-BB0D-4237-85F3-E2EE8F13EF99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461" creationId="{5CE6116B-8FDF-4D33-8162-15E16103B524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462" creationId="{59AA2EDE-96B1-4195-8798-C742DAF7C337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463" creationId="{F7B05EAB-376F-47FC-AFCB-6AD6ACCAC2E1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464" creationId="{05414D73-F2DB-4D59-9E06-2CF1189797CA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515" creationId="{6CF127A3-85DB-4F3D-AAB9-BF4EC65C64F4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516" creationId="{E3E62E9F-AD63-4F54-A009-8E5EC8278316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517" creationId="{579F34B3-738B-468B-BAB0-180894B308DC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518" creationId="{67891983-4AFE-46F9-900E-0832A9F9ADA2}"/>
          </ac:grpSpMkLst>
        </pc:grpChg>
        <pc:grpChg chg="mod">
          <ac:chgData name="Austin Gallyer" userId="e540735a-f01f-4565-acb6-dcc056902e7a" providerId="ADAL" clId="{8325692B-7527-497C-BE2F-D9F5E578D3D1}" dt="2019-05-22T14:28:28.645" v="163"/>
          <ac:grpSpMkLst>
            <pc:docMk/>
            <pc:sldMk cId="2547223744" sldId="261"/>
            <ac:grpSpMk id="519" creationId="{0AFBF3DE-08D3-4774-A49E-58FCFA83E72A}"/>
          </ac:grpSpMkLst>
        </pc:grpChg>
        <pc:grpChg chg="add mod">
          <ac:chgData name="Austin Gallyer" userId="e540735a-f01f-4565-acb6-dcc056902e7a" providerId="ADAL" clId="{8325692B-7527-497C-BE2F-D9F5E578D3D1}" dt="2019-05-22T14:28:53.547" v="166" actId="1076"/>
          <ac:grpSpMkLst>
            <pc:docMk/>
            <pc:sldMk cId="2547223744" sldId="261"/>
            <ac:grpSpMk id="570" creationId="{81F21C58-9984-41EC-A10E-0F304721D058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571" creationId="{593E7398-0EF5-418F-8C8A-57B8A18200C4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572" creationId="{616A9133-6195-4ACE-83CA-E7997A130499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573" creationId="{F87BCA2F-753C-4988-8C09-734035A811DB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574" creationId="{2B8EDDE6-6012-4FFF-AFF8-ECA9E5DB1396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575" creationId="{558D983A-35D1-4011-86C8-0E5185CAD0F2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576" creationId="{5F622E50-015F-4461-950F-D9CD7126C556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577" creationId="{3F6DCD25-B957-4A05-9C32-C8ED9AE36FA1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628" creationId="{8697EF47-16DC-4ACB-A770-D88A21D31541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629" creationId="{85E61BF6-BD4A-4B85-A90A-AFD65EAFF328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630" creationId="{26B6278F-2343-4E5B-88C8-AEA1D2722BF3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631" creationId="{7492D8BE-00FF-4392-9399-A7507675524E}"/>
          </ac:grpSpMkLst>
        </pc:grpChg>
        <pc:grpChg chg="mod">
          <ac:chgData name="Austin Gallyer" userId="e540735a-f01f-4565-acb6-dcc056902e7a" providerId="ADAL" clId="{8325692B-7527-497C-BE2F-D9F5E578D3D1}" dt="2019-05-22T14:28:45.204" v="165"/>
          <ac:grpSpMkLst>
            <pc:docMk/>
            <pc:sldMk cId="2547223744" sldId="261"/>
            <ac:grpSpMk id="632" creationId="{D5D625A4-ED9E-44AF-9FE1-E9F7ACA0CD07}"/>
          </ac:grpSpMkLst>
        </pc:grpChg>
        <pc:grpChg chg="add del mod">
          <ac:chgData name="Austin Gallyer" userId="e540735a-f01f-4565-acb6-dcc056902e7a" providerId="ADAL" clId="{8325692B-7527-497C-BE2F-D9F5E578D3D1}" dt="2019-05-22T14:29:38.593" v="170" actId="165"/>
          <ac:grpSpMkLst>
            <pc:docMk/>
            <pc:sldMk cId="2547223744" sldId="261"/>
            <ac:grpSpMk id="683" creationId="{286B223C-4FE0-45F3-B4FF-8A9E112EA88B}"/>
          </ac:grpSpMkLst>
        </pc:grpChg>
        <pc:grpChg chg="del mod topLvl">
          <ac:chgData name="Austin Gallyer" userId="e540735a-f01f-4565-acb6-dcc056902e7a" providerId="ADAL" clId="{8325692B-7527-497C-BE2F-D9F5E578D3D1}" dt="2019-05-22T14:30:06.817" v="172" actId="165"/>
          <ac:grpSpMkLst>
            <pc:docMk/>
            <pc:sldMk cId="2547223744" sldId="261"/>
            <ac:grpSpMk id="684" creationId="{99239C7E-7C45-4D1D-8700-CDB1847EA42B}"/>
          </ac:grpSpMkLst>
        </pc:grpChg>
        <pc:grpChg chg="del mod topLvl">
          <ac:chgData name="Austin Gallyer" userId="e540735a-f01f-4565-acb6-dcc056902e7a" providerId="ADAL" clId="{8325692B-7527-497C-BE2F-D9F5E578D3D1}" dt="2019-05-22T14:29:48.068" v="171" actId="478"/>
          <ac:grpSpMkLst>
            <pc:docMk/>
            <pc:sldMk cId="2547223744" sldId="261"/>
            <ac:grpSpMk id="685" creationId="{410ADDE3-18EE-4E0A-8199-A5D6A411B67C}"/>
          </ac:grpSpMkLst>
        </pc:grpChg>
        <pc:grpChg chg="mod">
          <ac:chgData name="Austin Gallyer" userId="e540735a-f01f-4565-acb6-dcc056902e7a" providerId="ADAL" clId="{8325692B-7527-497C-BE2F-D9F5E578D3D1}" dt="2019-05-22T14:29:28.116" v="168"/>
          <ac:grpSpMkLst>
            <pc:docMk/>
            <pc:sldMk cId="2547223744" sldId="261"/>
            <ac:grpSpMk id="686" creationId="{A9C7FC6D-9A8F-4CFC-9834-B6821A11A652}"/>
          </ac:grpSpMkLst>
        </pc:grpChg>
        <pc:grpChg chg="mod">
          <ac:chgData name="Austin Gallyer" userId="e540735a-f01f-4565-acb6-dcc056902e7a" providerId="ADAL" clId="{8325692B-7527-497C-BE2F-D9F5E578D3D1}" dt="2019-05-22T14:29:28.116" v="168"/>
          <ac:grpSpMkLst>
            <pc:docMk/>
            <pc:sldMk cId="2547223744" sldId="261"/>
            <ac:grpSpMk id="687" creationId="{0DFA3770-8AB1-46C1-AA37-B800FA01B32D}"/>
          </ac:grpSpMkLst>
        </pc:grpChg>
        <pc:grpChg chg="mod">
          <ac:chgData name="Austin Gallyer" userId="e540735a-f01f-4565-acb6-dcc056902e7a" providerId="ADAL" clId="{8325692B-7527-497C-BE2F-D9F5E578D3D1}" dt="2019-05-22T14:29:28.116" v="168"/>
          <ac:grpSpMkLst>
            <pc:docMk/>
            <pc:sldMk cId="2547223744" sldId="261"/>
            <ac:grpSpMk id="688" creationId="{D4B4AD51-453C-453C-92E9-E6B7ED9951DD}"/>
          </ac:grpSpMkLst>
        </pc:grpChg>
        <pc:grpChg chg="mod">
          <ac:chgData name="Austin Gallyer" userId="e540735a-f01f-4565-acb6-dcc056902e7a" providerId="ADAL" clId="{8325692B-7527-497C-BE2F-D9F5E578D3D1}" dt="2019-05-22T14:29:28.116" v="168"/>
          <ac:grpSpMkLst>
            <pc:docMk/>
            <pc:sldMk cId="2547223744" sldId="261"/>
            <ac:grpSpMk id="689" creationId="{E753CF72-7CBC-4373-816E-DE3E8F0FC7D6}"/>
          </ac:grpSpMkLst>
        </pc:grpChg>
        <pc:grpChg chg="mod">
          <ac:chgData name="Austin Gallyer" userId="e540735a-f01f-4565-acb6-dcc056902e7a" providerId="ADAL" clId="{8325692B-7527-497C-BE2F-D9F5E578D3D1}" dt="2019-05-22T14:29:28.116" v="168"/>
          <ac:grpSpMkLst>
            <pc:docMk/>
            <pc:sldMk cId="2547223744" sldId="261"/>
            <ac:grpSpMk id="690" creationId="{CDB0869C-E5E0-4A83-8C24-F14F143AF7A2}"/>
          </ac:grpSpMkLst>
        </pc:grpChg>
        <pc:grpChg chg="mod topLvl">
          <ac:chgData name="Austin Gallyer" userId="e540735a-f01f-4565-acb6-dcc056902e7a" providerId="ADAL" clId="{8325692B-7527-497C-BE2F-D9F5E578D3D1}" dt="2019-05-22T14:30:06.817" v="172" actId="165"/>
          <ac:grpSpMkLst>
            <pc:docMk/>
            <pc:sldMk cId="2547223744" sldId="261"/>
            <ac:grpSpMk id="741" creationId="{6B4E239C-2F51-4A83-A9F1-5FDD53B8A436}"/>
          </ac:grpSpMkLst>
        </pc:grpChg>
        <pc:grpChg chg="del mod topLvl">
          <ac:chgData name="Austin Gallyer" userId="e540735a-f01f-4565-acb6-dcc056902e7a" providerId="ADAL" clId="{8325692B-7527-497C-BE2F-D9F5E578D3D1}" dt="2019-05-22T14:31:40.378" v="190" actId="165"/>
          <ac:grpSpMkLst>
            <pc:docMk/>
            <pc:sldMk cId="2547223744" sldId="261"/>
            <ac:grpSpMk id="742" creationId="{1E4FC6D9-2165-45CB-AEA4-A4828227792D}"/>
          </ac:grpSpMkLst>
        </pc:grpChg>
        <pc:grpChg chg="del mod topLvl">
          <ac:chgData name="Austin Gallyer" userId="e540735a-f01f-4565-acb6-dcc056902e7a" providerId="ADAL" clId="{8325692B-7527-497C-BE2F-D9F5E578D3D1}" dt="2019-05-22T14:30:19.765" v="175" actId="165"/>
          <ac:grpSpMkLst>
            <pc:docMk/>
            <pc:sldMk cId="2547223744" sldId="261"/>
            <ac:grpSpMk id="743" creationId="{894E545A-DB74-4DCA-AE29-8D3EE82D86DA}"/>
          </ac:grpSpMkLst>
        </pc:grpChg>
        <pc:grpChg chg="del mod topLvl">
          <ac:chgData name="Austin Gallyer" userId="e540735a-f01f-4565-acb6-dcc056902e7a" providerId="ADAL" clId="{8325692B-7527-497C-BE2F-D9F5E578D3D1}" dt="2019-05-22T14:30:14.227" v="174" actId="478"/>
          <ac:grpSpMkLst>
            <pc:docMk/>
            <pc:sldMk cId="2547223744" sldId="261"/>
            <ac:grpSpMk id="744" creationId="{CC8D2CBB-C67E-41DB-92A0-F4DE52BC4D87}"/>
          </ac:grpSpMkLst>
        </pc:grpChg>
        <pc:grpChg chg="del mod topLvl">
          <ac:chgData name="Austin Gallyer" userId="e540735a-f01f-4565-acb6-dcc056902e7a" providerId="ADAL" clId="{8325692B-7527-497C-BE2F-D9F5E578D3D1}" dt="2019-05-22T14:30:12.699" v="173" actId="478"/>
          <ac:grpSpMkLst>
            <pc:docMk/>
            <pc:sldMk cId="2547223744" sldId="261"/>
            <ac:grpSpMk id="745" creationId="{6AC8D69C-70BD-464F-B1FA-D9112F4D2378}"/>
          </ac:grpSpMkLst>
        </pc:grpChg>
        <pc:grpChg chg="add del mod">
          <ac:chgData name="Austin Gallyer" userId="e540735a-f01f-4565-acb6-dcc056902e7a" providerId="ADAL" clId="{8325692B-7527-497C-BE2F-D9F5E578D3D1}" dt="2019-05-22T14:31:10.870" v="182"/>
          <ac:grpSpMkLst>
            <pc:docMk/>
            <pc:sldMk cId="2547223744" sldId="261"/>
            <ac:grpSpMk id="796" creationId="{B161B492-6AB2-4A39-883F-CDE409AE0568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797" creationId="{04D5866F-3316-4EAE-A096-E1E805A2D1D8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798" creationId="{DB574760-3C50-4DE6-AD91-138EED73B138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799" creationId="{E6E73D0D-1F12-4997-9E43-E9B4D24F35C6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800" creationId="{E32B9260-0156-4E76-9B39-CFF46AEEECB3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801" creationId="{4E5A5C90-4AE5-4E2B-97CC-0BCEF423290F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802" creationId="{7139FCE3-F759-4EC4-9E97-95339539F132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803" creationId="{613DBCD5-B9FD-42C8-9F74-31823C54C18C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854" creationId="{1B8FA2A5-0CE6-471B-8114-D87B7F0229BD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855" creationId="{22E10F18-D888-4577-9370-A9D714E9C364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856" creationId="{E2FC8773-D69B-4E83-AF06-8966831B3DD4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857" creationId="{513123F0-1B14-4A13-9929-4DB47F4E7DDC}"/>
          </ac:grpSpMkLst>
        </pc:grpChg>
        <pc:grpChg chg="mod">
          <ac:chgData name="Austin Gallyer" userId="e540735a-f01f-4565-acb6-dcc056902e7a" providerId="ADAL" clId="{8325692B-7527-497C-BE2F-D9F5E578D3D1}" dt="2019-05-22T14:30:55.001" v="179"/>
          <ac:grpSpMkLst>
            <pc:docMk/>
            <pc:sldMk cId="2547223744" sldId="261"/>
            <ac:grpSpMk id="858" creationId="{B5A4510C-E93B-42F1-A63F-97BDF3887E2D}"/>
          </ac:grpSpMkLst>
        </pc:grpChg>
        <pc:picChg chg="add del mod">
          <ac:chgData name="Austin Gallyer" userId="e540735a-f01f-4565-acb6-dcc056902e7a" providerId="ADAL" clId="{8325692B-7527-497C-BE2F-D9F5E578D3D1}" dt="2019-05-22T14:27:49.384" v="157" actId="478"/>
          <ac:picMkLst>
            <pc:docMk/>
            <pc:sldMk cId="2547223744" sldId="261"/>
            <ac:picMk id="230" creationId="{A25B0ADA-FE84-458A-AAF9-CDE6E5ECB299}"/>
          </ac:picMkLst>
        </pc:picChg>
        <pc:picChg chg="del mod topLvl">
          <ac:chgData name="Austin Gallyer" userId="e540735a-f01f-4565-acb6-dcc056902e7a" providerId="ADAL" clId="{8325692B-7527-497C-BE2F-D9F5E578D3D1}" dt="2019-05-22T14:31:31.504" v="189" actId="478"/>
          <ac:picMkLst>
            <pc:docMk/>
            <pc:sldMk cId="2547223744" sldId="261"/>
            <ac:picMk id="766" creationId="{F6E11181-32E1-4506-A811-3C72479D2D96}"/>
          </ac:picMkLst>
        </pc:picChg>
        <pc:picChg chg="del mod topLvl">
          <ac:chgData name="Austin Gallyer" userId="e540735a-f01f-4565-acb6-dcc056902e7a" providerId="ADAL" clId="{8325692B-7527-497C-BE2F-D9F5E578D3D1}" dt="2019-05-22T14:31:29.980" v="188" actId="478"/>
          <ac:picMkLst>
            <pc:docMk/>
            <pc:sldMk cId="2547223744" sldId="261"/>
            <ac:picMk id="767" creationId="{E4DD0262-32CA-424F-9CEA-09436CDAD065}"/>
          </ac:picMkLst>
        </pc:picChg>
        <pc:picChg chg="del mod topLvl">
          <ac:chgData name="Austin Gallyer" userId="e540735a-f01f-4565-acb6-dcc056902e7a" providerId="ADAL" clId="{8325692B-7527-497C-BE2F-D9F5E578D3D1}" dt="2019-05-22T14:31:29.043" v="187" actId="478"/>
          <ac:picMkLst>
            <pc:docMk/>
            <pc:sldMk cId="2547223744" sldId="261"/>
            <ac:picMk id="768" creationId="{E3E71CEB-1B26-419A-BA50-0CCE0DBCEA41}"/>
          </ac:picMkLst>
        </pc:picChg>
        <pc:picChg chg="del mod topLvl">
          <ac:chgData name="Austin Gallyer" userId="e540735a-f01f-4565-acb6-dcc056902e7a" providerId="ADAL" clId="{8325692B-7527-497C-BE2F-D9F5E578D3D1}" dt="2019-05-22T14:31:27.812" v="186" actId="478"/>
          <ac:picMkLst>
            <pc:docMk/>
            <pc:sldMk cId="2547223744" sldId="261"/>
            <ac:picMk id="769" creationId="{9EA3073B-09F4-4930-8F5B-30ABD57F8778}"/>
          </ac:picMkLst>
        </pc:picChg>
        <pc:picChg chg="del mod topLvl">
          <ac:chgData name="Austin Gallyer" userId="e540735a-f01f-4565-acb6-dcc056902e7a" providerId="ADAL" clId="{8325692B-7527-497C-BE2F-D9F5E578D3D1}" dt="2019-05-22T14:31:26.287" v="185" actId="478"/>
          <ac:picMkLst>
            <pc:docMk/>
            <pc:sldMk cId="2547223744" sldId="261"/>
            <ac:picMk id="770" creationId="{18CDD624-59A7-4D92-AD12-F1D3F1ABEDAD}"/>
          </ac:picMkLst>
        </pc:picChg>
        <pc:picChg chg="del mod topLvl">
          <ac:chgData name="Austin Gallyer" userId="e540735a-f01f-4565-acb6-dcc056902e7a" providerId="ADAL" clId="{8325692B-7527-497C-BE2F-D9F5E578D3D1}" dt="2019-05-22T14:31:25.296" v="184" actId="478"/>
          <ac:picMkLst>
            <pc:docMk/>
            <pc:sldMk cId="2547223744" sldId="261"/>
            <ac:picMk id="771" creationId="{3ACAAFBB-CD3E-4FC4-9A88-EDD4383D9170}"/>
          </ac:picMkLst>
        </pc:picChg>
        <pc:picChg chg="del mod topLvl">
          <ac:chgData name="Austin Gallyer" userId="e540735a-f01f-4565-acb6-dcc056902e7a" providerId="ADAL" clId="{8325692B-7527-497C-BE2F-D9F5E578D3D1}" dt="2019-05-22T14:31:24.385" v="183" actId="478"/>
          <ac:picMkLst>
            <pc:docMk/>
            <pc:sldMk cId="2547223744" sldId="261"/>
            <ac:picMk id="772" creationId="{63020478-872A-43C2-9A12-A23750D83FFC}"/>
          </ac:picMkLst>
        </pc:picChg>
        <pc:picChg chg="del mod topLvl">
          <ac:chgData name="Austin Gallyer" userId="e540735a-f01f-4565-acb6-dcc056902e7a" providerId="ADAL" clId="{8325692B-7527-497C-BE2F-D9F5E578D3D1}" dt="2019-05-22T14:30:37.457" v="178" actId="478"/>
          <ac:picMkLst>
            <pc:docMk/>
            <pc:sldMk cId="2547223744" sldId="261"/>
            <ac:picMk id="773" creationId="{062D19A9-6BEC-440B-861D-88F3D0E4D908}"/>
          </ac:picMkLst>
        </pc:picChg>
        <pc:picChg chg="del mod topLvl">
          <ac:chgData name="Austin Gallyer" userId="e540735a-f01f-4565-acb6-dcc056902e7a" providerId="ADAL" clId="{8325692B-7527-497C-BE2F-D9F5E578D3D1}" dt="2019-05-22T14:30:28.267" v="177" actId="478"/>
          <ac:picMkLst>
            <pc:docMk/>
            <pc:sldMk cId="2547223744" sldId="261"/>
            <ac:picMk id="774" creationId="{4DA97B9E-55A0-4BA2-B395-4664FC57B9D3}"/>
          </ac:picMkLst>
        </pc:picChg>
        <pc:picChg chg="del mod topLvl">
          <ac:chgData name="Austin Gallyer" userId="e540735a-f01f-4565-acb6-dcc056902e7a" providerId="ADAL" clId="{8325692B-7527-497C-BE2F-D9F5E578D3D1}" dt="2019-05-22T14:30:26.589" v="176" actId="478"/>
          <ac:picMkLst>
            <pc:docMk/>
            <pc:sldMk cId="2547223744" sldId="261"/>
            <ac:picMk id="775" creationId="{96EC749D-B447-4522-881F-A04E16EB7051}"/>
          </ac:picMkLst>
        </pc:picChg>
        <pc:picChg chg="mod topLvl">
          <ac:chgData name="Austin Gallyer" userId="e540735a-f01f-4565-acb6-dcc056902e7a" providerId="ADAL" clId="{8325692B-7527-497C-BE2F-D9F5E578D3D1}" dt="2019-05-22T14:31:40.378" v="190" actId="165"/>
          <ac:picMkLst>
            <pc:docMk/>
            <pc:sldMk cId="2547223744" sldId="261"/>
            <ac:picMk id="776" creationId="{8FCFB73A-90D0-4C81-8A47-E6E2D344184E}"/>
          </ac:picMkLst>
        </pc:picChg>
        <pc:picChg chg="mod topLvl">
          <ac:chgData name="Austin Gallyer" userId="e540735a-f01f-4565-acb6-dcc056902e7a" providerId="ADAL" clId="{8325692B-7527-497C-BE2F-D9F5E578D3D1}" dt="2019-05-22T14:31:40.378" v="190" actId="165"/>
          <ac:picMkLst>
            <pc:docMk/>
            <pc:sldMk cId="2547223744" sldId="261"/>
            <ac:picMk id="777" creationId="{21781E0B-317D-445D-AAF1-5ACEF5E2B25C}"/>
          </ac:picMkLst>
        </pc:picChg>
        <pc:picChg chg="mod topLvl">
          <ac:chgData name="Austin Gallyer" userId="e540735a-f01f-4565-acb6-dcc056902e7a" providerId="ADAL" clId="{8325692B-7527-497C-BE2F-D9F5E578D3D1}" dt="2019-05-22T14:31:40.378" v="190" actId="165"/>
          <ac:picMkLst>
            <pc:docMk/>
            <pc:sldMk cId="2547223744" sldId="261"/>
            <ac:picMk id="778" creationId="{2FA34C68-6199-456A-BA5A-9DDC433D8873}"/>
          </ac:picMkLst>
        </pc:picChg>
        <pc:picChg chg="mod topLvl">
          <ac:chgData name="Austin Gallyer" userId="e540735a-f01f-4565-acb6-dcc056902e7a" providerId="ADAL" clId="{8325692B-7527-497C-BE2F-D9F5E578D3D1}" dt="2019-05-22T14:31:40.378" v="190" actId="165"/>
          <ac:picMkLst>
            <pc:docMk/>
            <pc:sldMk cId="2547223744" sldId="261"/>
            <ac:picMk id="779" creationId="{FFA082BC-4FA5-4157-97F4-4A330F710598}"/>
          </ac:picMkLst>
        </pc:picChg>
        <pc:picChg chg="mod topLvl">
          <ac:chgData name="Austin Gallyer" userId="e540735a-f01f-4565-acb6-dcc056902e7a" providerId="ADAL" clId="{8325692B-7527-497C-BE2F-D9F5E578D3D1}" dt="2019-05-22T14:31:40.378" v="190" actId="165"/>
          <ac:picMkLst>
            <pc:docMk/>
            <pc:sldMk cId="2547223744" sldId="261"/>
            <ac:picMk id="780" creationId="{A26AC087-08E5-4D33-9AF8-EBE0A99D37A3}"/>
          </ac:picMkLst>
        </pc:picChg>
        <pc:picChg chg="mod topLvl">
          <ac:chgData name="Austin Gallyer" userId="e540735a-f01f-4565-acb6-dcc056902e7a" providerId="ADAL" clId="{8325692B-7527-497C-BE2F-D9F5E578D3D1}" dt="2019-05-22T14:31:40.378" v="190" actId="165"/>
          <ac:picMkLst>
            <pc:docMk/>
            <pc:sldMk cId="2547223744" sldId="261"/>
            <ac:picMk id="781" creationId="{070D4338-3BE0-4A48-935B-4122CAB4CAEF}"/>
          </ac:picMkLst>
        </pc:picChg>
        <pc:picChg chg="mod topLvl">
          <ac:chgData name="Austin Gallyer" userId="e540735a-f01f-4565-acb6-dcc056902e7a" providerId="ADAL" clId="{8325692B-7527-497C-BE2F-D9F5E578D3D1}" dt="2019-05-22T14:31:40.378" v="190" actId="165"/>
          <ac:picMkLst>
            <pc:docMk/>
            <pc:sldMk cId="2547223744" sldId="261"/>
            <ac:picMk id="782" creationId="{A9029C00-FD86-489B-995C-9D8A92604495}"/>
          </ac:picMkLst>
        </pc:picChg>
        <pc:picChg chg="del mod topLvl">
          <ac:chgData name="Austin Gallyer" userId="e540735a-f01f-4565-acb6-dcc056902e7a" providerId="ADAL" clId="{8325692B-7527-497C-BE2F-D9F5E578D3D1}" dt="2019-05-22T14:31:45.357" v="193" actId="478"/>
          <ac:picMkLst>
            <pc:docMk/>
            <pc:sldMk cId="2547223744" sldId="261"/>
            <ac:picMk id="783" creationId="{98A9D75B-8F30-4C35-9E14-4108465B9DC9}"/>
          </ac:picMkLst>
        </pc:picChg>
        <pc:picChg chg="del mod topLvl">
          <ac:chgData name="Austin Gallyer" userId="e540735a-f01f-4565-acb6-dcc056902e7a" providerId="ADAL" clId="{8325692B-7527-497C-BE2F-D9F5E578D3D1}" dt="2019-05-22T14:31:44.125" v="192" actId="478"/>
          <ac:picMkLst>
            <pc:docMk/>
            <pc:sldMk cId="2547223744" sldId="261"/>
            <ac:picMk id="784" creationId="{99EBD172-6E60-4DE2-A2FB-556620E85AA8}"/>
          </ac:picMkLst>
        </pc:picChg>
        <pc:picChg chg="del mod topLvl">
          <ac:chgData name="Austin Gallyer" userId="e540735a-f01f-4565-acb6-dcc056902e7a" providerId="ADAL" clId="{8325692B-7527-497C-BE2F-D9F5E578D3D1}" dt="2019-05-22T14:31:42.829" v="191" actId="478"/>
          <ac:picMkLst>
            <pc:docMk/>
            <pc:sldMk cId="2547223744" sldId="261"/>
            <ac:picMk id="785" creationId="{72F52A4B-D598-4521-B9FF-3BDF8FDD11B1}"/>
          </ac:picMkLst>
        </pc:picChg>
      </pc:sldChg>
      <pc:sldChg chg="addSp delSp modSp add">
        <pc:chgData name="Austin Gallyer" userId="e540735a-f01f-4565-acb6-dcc056902e7a" providerId="ADAL" clId="{8325692B-7527-497C-BE2F-D9F5E578D3D1}" dt="2019-05-22T15:43:35.346" v="255"/>
        <pc:sldMkLst>
          <pc:docMk/>
          <pc:sldMk cId="3121912817" sldId="262"/>
        </pc:sldMkLst>
        <pc:spChg chg="add">
          <ac:chgData name="Austin Gallyer" userId="e540735a-f01f-4565-acb6-dcc056902e7a" providerId="ADAL" clId="{8325692B-7527-497C-BE2F-D9F5E578D3D1}" dt="2019-05-22T15:43:35.346" v="255"/>
          <ac:spMkLst>
            <pc:docMk/>
            <pc:sldMk cId="3121912817" sldId="262"/>
            <ac:spMk id="8631" creationId="{52EBF9B0-06B4-44DD-8578-615200ABA401}"/>
          </ac:spMkLst>
        </pc:spChg>
        <pc:grpChg chg="add 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" creationId="{369DB3B4-C17C-41BE-9890-8709E1B81C14}"/>
          </ac:grpSpMkLst>
        </pc:grpChg>
        <pc:grpChg chg="add mod">
          <ac:chgData name="Austin Gallyer" userId="e540735a-f01f-4565-acb6-dcc056902e7a" providerId="ADAL" clId="{8325692B-7527-497C-BE2F-D9F5E578D3D1}" dt="2019-05-22T15:40:41.442" v="250" actId="164"/>
          <ac:grpSpMkLst>
            <pc:docMk/>
            <pc:sldMk cId="3121912817" sldId="262"/>
            <ac:grpSpMk id="3" creationId="{55E8F3C9-D450-4075-9DDC-5A7C6FC30FB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" creationId="{EC32FCE0-8D9B-4B15-96ED-AE2CEADB562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" creationId="{973DF888-4E97-4F32-A249-6AB746E8802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" creationId="{DCCDE47B-0BC7-49CB-8970-F85A276A919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" creationId="{3A7C2C5D-9654-4564-B118-E67B409A44F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8" creationId="{07B4001A-C0D3-4CAB-A6A0-19F0ED87DBC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9" creationId="{26C8D8C0-E611-4C40-90B6-B14E66482AF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0" creationId="{6ED84593-55E0-4CCD-AD3E-965D8F39134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1" creationId="{CF336553-E454-46F7-946B-052C4AB4B4C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2" creationId="{A9DFE03E-343C-40DD-B788-773C6A3DB47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" creationId="{110D1A9F-5470-49BA-A351-933B2550470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" creationId="{46820FAF-3160-4136-B66F-A74570BF032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5" creationId="{FB66AE84-0109-44D0-BE2C-00FBD26A91E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" creationId="{398A7215-F9EE-4AC3-8A95-D52436A3D7FA}"/>
          </ac:grpSpMkLst>
        </pc:grpChg>
        <pc:grpChg chg="add 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117" creationId="{19C64516-B616-4C77-8883-EBDCE18A269D}"/>
          </ac:grpSpMkLst>
        </pc:grpChg>
        <pc:grpChg chg="add mod">
          <ac:chgData name="Austin Gallyer" userId="e540735a-f01f-4565-acb6-dcc056902e7a" providerId="ADAL" clId="{8325692B-7527-497C-BE2F-D9F5E578D3D1}" dt="2019-05-22T15:40:41.442" v="250" actId="164"/>
          <ac:grpSpMkLst>
            <pc:docMk/>
            <pc:sldMk cId="3121912817" sldId="262"/>
            <ac:grpSpMk id="118" creationId="{5ECB1FCA-3EE0-4025-B650-F3ACF66676C7}"/>
          </ac:grpSpMkLst>
        </pc:grpChg>
        <pc:grpChg chg="add mod">
          <ac:chgData name="Austin Gallyer" userId="e540735a-f01f-4565-acb6-dcc056902e7a" providerId="ADAL" clId="{8325692B-7527-497C-BE2F-D9F5E578D3D1}" dt="2019-05-22T15:38:53.506" v="245" actId="164"/>
          <ac:grpSpMkLst>
            <pc:docMk/>
            <pc:sldMk cId="3121912817" sldId="262"/>
            <ac:grpSpMk id="119" creationId="{06BE114F-6769-4042-A7B7-2C9AC7359D6A}"/>
          </ac:grpSpMkLst>
        </pc:grpChg>
        <pc:grpChg chg="add mod">
          <ac:chgData name="Austin Gallyer" userId="e540735a-f01f-4565-acb6-dcc056902e7a" providerId="ADAL" clId="{8325692B-7527-497C-BE2F-D9F5E578D3D1}" dt="2019-05-22T15:41:45.895" v="253" actId="1076"/>
          <ac:grpSpMkLst>
            <pc:docMk/>
            <pc:sldMk cId="3121912817" sldId="262"/>
            <ac:grpSpMk id="120" creationId="{6A6432A9-72E4-491D-85B9-495C3A8FD1B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1" creationId="{DAA01934-57B3-47D7-9552-0838166F345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2" creationId="{738DB847-EFAC-439C-93FA-63CD081D7AE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3" creationId="{26EF4596-4E5F-4C06-B428-DC8FE790924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4" creationId="{C1E1EF1D-D91B-4F98-BF14-66839BDB513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5" creationId="{9D795438-9D5C-4EF2-A159-D3877C2DBD7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6" creationId="{B9806460-A4CD-4D3A-9B35-99AC9A1107B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7" creationId="{DFB5E82C-2808-46A9-A72A-BC291F67A6E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8" creationId="{E3946D05-F3A3-4DE1-BB8F-AAB8CA19FED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9" creationId="{903E7CAC-7EC4-4797-A4F4-DEFAAEEDDA7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0" creationId="{2AE5496A-5574-43B6-81C3-D3BC796191F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1" creationId="{0875EA4C-61CD-44E6-96D4-BADC1C10B48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2" creationId="{FE434291-2AA4-4556-87FA-CE8D6346146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3" creationId="{997EF20C-3AE9-4FFD-A1D7-A473101FDD2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4" creationId="{F6EE5FF4-BD4F-42E7-BE2C-07F2EB2331A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5" creationId="{974AAE00-A59C-41CC-8146-4817C530A1C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6" creationId="{52A908D5-1E15-41D6-857F-7B6B66C976E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7" creationId="{DCA66C8B-118E-44E9-9D40-06EF57EA72C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8" creationId="{37AD2C10-CFCF-4AAC-AF3C-8A6E0D4DEBC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9" creationId="{7E3DA015-3727-46C6-9520-457AB02665A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0" creationId="{1D28ABED-5BCD-4DD2-8BDF-C129AFEBDBE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1" creationId="{98718251-7914-4398-A107-A35C8E8D71E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2" creationId="{8FD6FD66-E842-4D37-A2F5-82A2B542AC0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3" creationId="{1C51E166-008F-4501-AE73-1389A0A2773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4" creationId="{ABE897AF-02AF-4247-89DC-71F0156B6BE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5" creationId="{BDA2C879-04AB-43CE-B012-5E9E3307AAB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6" creationId="{BDA63346-0DE8-4106-A375-C10E5B16B32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7" creationId="{F42CDC91-C9D7-437D-B4C0-AC03DDEF933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8" creationId="{732A03B2-BDE0-4BCB-8DBC-D8E676D913C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9" creationId="{89EEDD72-0A0B-4EFC-B29D-65B2FA717CB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0" creationId="{970B077B-BB0D-4237-85F3-E2EE8F13EF9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1" creationId="{5CE6116B-8FDF-4D33-8162-15E16103B52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2" creationId="{59AA2EDE-96B1-4195-8798-C742DAF7C33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3" creationId="{F7B05EAB-376F-47FC-AFCB-6AD6ACCAC2E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4" creationId="{05414D73-F2DB-4D59-9E06-2CF1189797C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5" creationId="{6CF127A3-85DB-4F3D-AAB9-BF4EC65C64F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6" creationId="{E3E62E9F-AD63-4F54-A009-8E5EC827831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7" creationId="{579F34B3-738B-468B-BAB0-180894B308D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8" creationId="{67891983-4AFE-46F9-900E-0832A9F9ADA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9" creationId="{0AFBF3DE-08D3-4774-A49E-58FCFA83E72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70" creationId="{81F21C58-9984-41EC-A10E-0F304721D05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71" creationId="{593E7398-0EF5-418F-8C8A-57B8A18200C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72" creationId="{616A9133-6195-4ACE-83CA-E7997A13049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73" creationId="{F87BCA2F-753C-4988-8C09-734035A811D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74" creationId="{2B8EDDE6-6012-4FFF-AFF8-ECA9E5DB139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75" creationId="{558D983A-35D1-4011-86C8-0E5185CAD0F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76" creationId="{5F622E50-015F-4461-950F-D9CD7126C55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77" creationId="{3F6DCD25-B957-4A05-9C32-C8ED9AE36FA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28" creationId="{8697EF47-16DC-4ACB-A770-D88A21D3154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29" creationId="{85E61BF6-BD4A-4B85-A90A-AFD65EAFF32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0" creationId="{26B6278F-2343-4E5B-88C8-AEA1D2722BF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1" creationId="{7492D8BE-00FF-4392-9399-A7507675524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2" creationId="{D5D625A4-ED9E-44AF-9FE1-E9F7ACA0CD07}"/>
          </ac:grpSpMkLst>
        </pc:grpChg>
        <pc:grpChg chg="add del mod">
          <ac:chgData name="Austin Gallyer" userId="e540735a-f01f-4565-acb6-dcc056902e7a" providerId="ADAL" clId="{8325692B-7527-497C-BE2F-D9F5E578D3D1}" dt="2019-05-22T15:22:57.545" v="207" actId="478"/>
          <ac:grpSpMkLst>
            <pc:docMk/>
            <pc:sldMk cId="3121912817" sldId="262"/>
            <ac:grpSpMk id="683" creationId="{18EEB864-C623-483D-B0C6-DBD20EB069A5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84" creationId="{38813C4F-8AE4-436A-ADEC-DC9AD3B37F4D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85" creationId="{22640B60-D90C-4754-98BA-A4EC64444D02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86" creationId="{849F6EA6-AF43-4853-AF99-4EAFF91293A3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87" creationId="{1BDF8821-DC1A-4A99-ACDE-499D1E387814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88" creationId="{9750E9B4-07D8-4582-868E-55217F8F0F48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89" creationId="{DE7A9A8E-B297-4C9F-B06B-E94A47CA245E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90" creationId="{D09D7F7A-279A-463E-ABA6-1730B3B75C51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91" creationId="{E9E789AB-D87A-4180-9B0A-8FEBB9F689C0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92" creationId="{D1AE4981-4408-4AF4-A9E1-73BD5ACFF041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93" creationId="{9147C208-D7F2-43BE-85C2-6BBA5A4E08EE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94" creationId="{13C5A595-79CD-4B18-89BE-5D91F1734165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695" creationId="{DF04E267-7FD4-4614-8B56-C6E5C22CD062}"/>
          </ac:grpSpMkLst>
        </pc:grpChg>
        <pc:grpChg chg="del">
          <ac:chgData name="Austin Gallyer" userId="e540735a-f01f-4565-acb6-dcc056902e7a" providerId="ADAL" clId="{8325692B-7527-497C-BE2F-D9F5E578D3D1}" dt="2019-05-22T15:21:28.592" v="196" actId="478"/>
          <ac:grpSpMkLst>
            <pc:docMk/>
            <pc:sldMk cId="3121912817" sldId="262"/>
            <ac:grpSpMk id="741" creationId="{6B4E239C-2F51-4A83-A9F1-5FDD53B8A436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747" creationId="{60841767-E561-4667-9B08-70F1CBBE47F5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748" creationId="{0E207C9A-6EB0-4C90-8884-5E120111F0A8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749" creationId="{B89E0D88-4EE9-45B8-905B-314B9FEAB819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750" creationId="{00402D63-CB5E-460F-8E2A-D3A191B6DC7D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751" creationId="{E2A3C6C5-5DFF-42C4-A0BF-42A264973A6F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19" creationId="{D3CCBDD4-5EA3-4268-B21C-FAA1D610E6A9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20" creationId="{38A54777-E83A-4977-BC85-D21064C55D17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21" creationId="{920EE412-681D-4FAF-933B-9B9C2D2124E3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22" creationId="{FBBE45F0-5C5B-47B8-9E68-E4E9886EC74C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23" creationId="{18AC0C9B-F624-4905-A3DC-7696F420721B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24" creationId="{5B93DC96-658B-447D-8C96-D742DDABB95A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25" creationId="{DDA9136B-859C-4D45-A360-2C655E71FBC4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76" creationId="{1ADA478F-7AA6-4724-9270-C24F2DBB94CC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77" creationId="{1B4F062B-65E6-4875-B6DF-39452678CCFE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78" creationId="{88B26108-A781-4335-9FD2-D091331227A4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79" creationId="{ACC6DE2B-46EF-4BBB-8449-D52AD7D87AB4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880" creationId="{C8D4AB6F-4C6B-493A-876D-B4A728F6F6CE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31" creationId="{70A08509-48BA-4272-8FFD-D90E3B9DA4CE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32" creationId="{8FF9ED7C-CD9B-4B6D-854B-87F817730356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33" creationId="{25829C17-0DE0-41FB-8235-5179BDBECE74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34" creationId="{B72FB042-BCDB-4FB9-8BA4-15815A1E3634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35" creationId="{3B08F490-C0C9-40F8-A86C-5F5267A1E20A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36" creationId="{E6950C27-CB8B-490D-8BE8-F9E8695DFF64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37" creationId="{2F5B7AC3-1BFC-40C6-825B-391AED4C4427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88" creationId="{782325E2-789D-4EB5-9A83-BBE1672874E7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89" creationId="{C11B666D-83BD-40DD-901D-72DCB9856B09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90" creationId="{5491B014-0F32-45A6-9E25-4E0C493664CE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91" creationId="{492F2705-1AA4-42CE-A236-EE37885E7D0E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992" creationId="{ABD98B64-8E80-48FD-82E8-27EB3F39C091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043" creationId="{CE132BFB-2876-46D0-834A-691D1E1CCC65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044" creationId="{DE531036-A093-419F-8D77-F12AB4F0C620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045" creationId="{1EDD414D-8292-4773-9866-8FA6025DBEBB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046" creationId="{498FB106-9167-446C-A313-5417E00D4CCB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047" creationId="{569AFDD0-A3AA-4EEA-9F52-E5ED87820373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048" creationId="{23EFFE2E-D045-4EEC-ADC9-A23F83F43D66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049" creationId="{8B2D7870-4EB5-4ACC-95DD-3F7565EDBF0B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00" creationId="{8824588B-C156-4A62-99F8-59B513B6E130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01" creationId="{64EBD866-937B-463A-8A47-1E59A6D4B4A6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02" creationId="{1BA34203-B8AF-4346-9FA9-2471638EDC08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03" creationId="{78078FA0-2AE2-4488-84D6-C28D98D45986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04" creationId="{59B1BDF8-7A93-4F6D-81D2-8BB2186BB07D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55" creationId="{9C496E2C-08F9-45AE-AAEB-DB3AF434001B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56" creationId="{E7379E51-0A2D-4550-93B5-F9E5C1EBBE0D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57" creationId="{2E643809-2379-4335-97ED-0B5A142566AE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58" creationId="{F3C2A019-5DBE-4994-B7B5-B7F92AD95027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59" creationId="{C31E38D4-CE81-4647-892B-155C0D768145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60" creationId="{24196ED1-6629-49E4-887B-1C345FAEC936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161" creationId="{0641A7E0-4C5B-4B08-80FF-B52E71B3CEFA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212" creationId="{84EBEABF-AD7A-4DD1-8EF2-1C4C7CC3FE60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213" creationId="{82AC1F76-D4C1-4095-82D2-36E6C77E854E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214" creationId="{0E651C05-6B22-4CBF-990C-A7322CB8EE3C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215" creationId="{433552D9-04EF-492A-96D2-6761741E52D4}"/>
          </ac:grpSpMkLst>
        </pc:grpChg>
        <pc:grpChg chg="mod">
          <ac:chgData name="Austin Gallyer" userId="e540735a-f01f-4565-acb6-dcc056902e7a" providerId="ADAL" clId="{8325692B-7527-497C-BE2F-D9F5E578D3D1}" dt="2019-05-22T15:22:42.670" v="204"/>
          <ac:grpSpMkLst>
            <pc:docMk/>
            <pc:sldMk cId="3121912817" sldId="262"/>
            <ac:grpSpMk id="1216" creationId="{DA40C34B-8994-41C6-964D-4F45C3B70594}"/>
          </ac:grpSpMkLst>
        </pc:grpChg>
        <pc:grpChg chg="add 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67" creationId="{9D5CA8B3-5066-4731-AEB8-13CA50FE3A3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68" creationId="{8D38041B-4658-42F9-9B5E-2E906C37CDB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69" creationId="{B21F7A57-C3F8-4A7C-85D5-5CDEDA0FEA3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0" creationId="{BBBAE550-4301-4B31-BDBD-D15288BABD4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1" creationId="{41A2DA7D-5BFB-4E2E-AF49-04E984E27DF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2" creationId="{DCDB937D-61C3-4E3F-885A-0CACBC01872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3" creationId="{A012BB69-89BF-4EEF-956B-1B2E86680C7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4" creationId="{5D08A39C-2194-40CE-AEC5-9D46DF03046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5" creationId="{7A9DE036-5ADC-452B-9720-45FF30B7BDE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6" creationId="{42D3F7CD-EF35-4EC5-AD5C-0035941A534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7" creationId="{42089CB5-007E-4FC7-9822-6112E6077B9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8" creationId="{A79E7BEC-30F1-466F-80B7-9E3F1000315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279" creationId="{7127B02C-6C1C-4B9C-B462-1F9E1D491A3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30" creationId="{B5E97332-F9D9-4C2B-A285-80236BBDCD2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31" creationId="{5FAA3031-3C0D-4109-85DD-4CB92836EA6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32" creationId="{EE65AEBB-E21A-406C-B98F-EEE29838E6E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33" creationId="{E6755A0A-F81F-4632-9B8F-892EAEEB0E0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34" creationId="{ADD34A33-444E-4134-BA0F-1CE0301EC51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85" creationId="{E4B68100-0EFB-4F9E-9F86-B472D5F6528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86" creationId="{02C31317-D80F-42B8-BAE7-D5426F34D6A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87" creationId="{3632C090-5A75-48AB-8429-6F7023D66F6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88" creationId="{6126FA58-D592-4AA2-AA7E-3ED7FAC01EC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89" creationId="{52EFA7EA-D06E-4E0B-BA76-9B4FF85C197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90" creationId="{91CB67C9-2C93-447D-818D-8A842D4D290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391" creationId="{A5A860C1-2AEF-4D45-B872-CC89F7FCF0C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442" creationId="{40D99DB6-CD39-4F84-A561-169C765C387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443" creationId="{234353FF-3D53-4667-9903-F3F05F4C235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444" creationId="{F6920F27-DE8D-4815-AAB2-C84FB0668A5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445" creationId="{55D51013-1764-4258-9244-D2157F0FFC3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446" creationId="{536F2D8E-83A3-4831-A8C8-CE0E9270983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497" creationId="{04E3D1C0-8EAB-4C8F-AE62-85FC7DCEFAE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498" creationId="{16700C46-DA67-4773-993D-51A70EC5761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499" creationId="{168799DF-D6D3-4039-8348-C850970632B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500" creationId="{1223F285-1DA6-429D-807E-3BD48734EE4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501" creationId="{AACA0A00-7A10-4EF1-8675-041142BC561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502" creationId="{55C84B88-E97B-41F8-A500-19F74BEE903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503" creationId="{A839F1E5-BAF1-4A3A-8D3D-91F847D5875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554" creationId="{5E757D0E-8711-4967-9892-18F789C351A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555" creationId="{8B806031-2644-4F89-9038-ECD6BB2756F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556" creationId="{0E181D39-85EC-4A7D-B6E0-B609C89D0D7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557" creationId="{BBC432E9-8B62-44EF-A2B5-1648BB1EC30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558" creationId="{55E3F397-7E96-4961-9C4F-E43188747F0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09" creationId="{5AF9C5EE-30E3-4FF6-A17A-30780D879E2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10" creationId="{684A337A-21F9-43BF-B384-865AB531E0A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11" creationId="{8F850E9C-2B2B-4FA4-A8B8-F23732F94BD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12" creationId="{2C7EB782-D6EF-40AE-A4A1-B485E3327F7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13" creationId="{83EEB7C8-6EDC-4139-8B5D-1AB4FCD40DC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14" creationId="{4F9F066C-7E32-4F69-9BCA-0EE35622BE6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15" creationId="{793DCB80-C0F4-413C-9C7C-2A4EC48625B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66" creationId="{DFCCF04D-73F3-42BE-A31F-CD3B99B05C2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67" creationId="{1B630DE7-B749-4761-A907-D4FB7575492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68" creationId="{D9EAD4E4-8104-4DC7-ADD6-119E8A8BB0E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69" creationId="{6B936FF2-D1BA-499B-A953-3383CB7F387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670" creationId="{04679E7E-A6A4-4F14-93DC-830820800BF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21" creationId="{BDE98CF1-BB87-45C8-9135-A4DA358825D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22" creationId="{C4BF18E7-5EBD-49E5-84B6-996C7ACFD41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23" creationId="{F19DCF1F-9863-49BE-A4AD-189B93931FD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24" creationId="{C094AC7E-CFEE-43BA-BDE4-72450B6F8AF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25" creationId="{350BF930-14EA-4F3A-84AD-65F757708F6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26" creationId="{EDEC6C99-7166-43A5-BE78-B0356CF9EB1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27" creationId="{A9E14185-8B81-481D-98A6-91632D76DF1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78" creationId="{1171905D-AC2F-467A-A09B-F373F0650A5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79" creationId="{B1F7BDA2-11CA-41FF-BCC4-CE91DA85AFD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80" creationId="{7076BFBF-0893-4E5D-8D5D-233EA3F7A0C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81" creationId="{5DA566FB-4C46-4196-8760-CAB06D710E4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782" creationId="{A12138A0-0E0A-4535-BDC7-495F2388ACE1}"/>
          </ac:grpSpMkLst>
        </pc:grpChg>
        <pc:grpChg chg="add mod">
          <ac:chgData name="Austin Gallyer" userId="e540735a-f01f-4565-acb6-dcc056902e7a" providerId="ADAL" clId="{8325692B-7527-497C-BE2F-D9F5E578D3D1}" dt="2019-05-22T15:40:41.442" v="250" actId="164"/>
          <ac:grpSpMkLst>
            <pc:docMk/>
            <pc:sldMk cId="3121912817" sldId="262"/>
            <ac:grpSpMk id="1833" creationId="{F604CC84-A9F0-4BCF-8D7C-432FFE7B828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34" creationId="{6753087C-6866-4BDF-BF0B-1CB6A31D4AD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35" creationId="{15BCF3B9-31BA-44CD-9144-2A617476F67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36" creationId="{7E2C5EFE-4291-4089-8E4B-D131B0D0BB9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37" creationId="{A206C844-5243-43DF-B1DB-00608B4E870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38" creationId="{A7CCA196-4EA3-443D-BAAA-30AB7A8029D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39" creationId="{6DB64B61-9681-43B8-8F80-5C639AA46AE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40" creationId="{5AA06168-10F8-46AF-A960-BCA87A75347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41" creationId="{3814C9F2-9B45-4DCC-B002-84F3BB7A22B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42" creationId="{0C6CE302-528B-4CC5-B20E-34550C0C9D8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43" creationId="{C933463E-542A-4123-A1DF-4A69E8A2186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44" creationId="{3FF87582-7C28-4E59-90A0-9A121429145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45" creationId="{6573AE6C-9D1C-4ED7-B409-A60B7EE08E7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46" creationId="{1A4792AC-9D2E-4B1A-B41D-555EDF943B6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47" creationId="{D470E14D-5811-41DF-9C9E-9A2AEBBD3F3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98" creationId="{83015DC7-70A1-483F-88CA-6BBE2C7543D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899" creationId="{237F9834-E869-45A6-988E-54CC1C7799E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00" creationId="{B70A5176-41F3-4E42-AC3F-7D8DA02A2F3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01" creationId="{B2510180-5FF0-427A-B1CE-26BCE7C4E84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02" creationId="{051784CA-13F3-41F2-B5D9-6204592E507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53" creationId="{211BB3A9-54B6-4426-9C37-6E62F73F81B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54" creationId="{E12DE85F-E918-4122-BA1C-4643D6F4D9E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55" creationId="{BF1BD304-130B-4A1C-91D4-828BFEDDF01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56" creationId="{C7A9042D-10CF-4E08-93F7-D97E86FAD3A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57" creationId="{F3692B00-40B1-4EDC-8E74-20FA85BAAE8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58" creationId="{16D5C481-AA9E-48E8-8FFC-88AE79A2C12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1959" creationId="{5E74FBE4-1A22-4AE9-B300-457E236F834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10" creationId="{20297A8C-2A39-420A-8F4F-222360C94D4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11" creationId="{9325C9D3-2037-4D67-9F4F-2CF6D3F5BE3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12" creationId="{983BC6B2-E93A-4F19-B9F9-44A064BE8BE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13" creationId="{A22211CA-4EDB-4D64-ABFA-FF0671A1511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14" creationId="{259C1D69-794F-4042-84E8-DD6755E35D7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65" creationId="{8024D4B4-1EC4-4DBC-84F3-24A5DC37E34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66" creationId="{9BB9964E-35A6-4699-9D3E-028436ADACC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67" creationId="{89090093-37A0-4428-B091-C28AFB4DF92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68" creationId="{897041FE-AEC7-41AD-9AEB-78F42075444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69" creationId="{F31C0EE3-5248-4E8E-8225-5ECCA9B16BA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70" creationId="{01B66603-5035-49C6-A75F-9C120A166EE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071" creationId="{DBDD623F-FC0B-465E-AAF3-8B5E95CB9F7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22" creationId="{4656AB46-23C5-4B20-B78B-3CBDC0D484D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23" creationId="{8B873515-907A-4E90-AB5E-A9AB77E195A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24" creationId="{183D795C-2199-4267-B509-DC2C63C0420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25" creationId="{A622C757-5C9C-4859-B4F6-4EF2C8FD83D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26" creationId="{FB899F47-33E1-4787-AE80-2E2A6B1D12F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77" creationId="{2FA1B589-7166-43DA-816E-1A50DC8D369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78" creationId="{585817E6-BFA6-4631-9CA4-88501EA9655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79" creationId="{F4D98A38-50AA-40C6-9DD0-A1A4259991F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80" creationId="{BB05159E-6F86-498A-B517-7BD89827D1E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81" creationId="{B90A60EC-698C-4EB5-A3C2-D608F0B3384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82" creationId="{EA6EECEF-197A-4303-A698-3D310DC8666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183" creationId="{01E3BB63-D305-434C-996D-83F38CE4C3F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34" creationId="{9B1108E7-F6AF-4AC0-B8FE-16FD2154D43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35" creationId="{1B10A55B-FDED-4161-B1FC-A7D834FC358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36" creationId="{1E37F3F6-A4EA-4BE0-A504-09EB89B5EE7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37" creationId="{BF9BCCB2-B5BC-4B1E-B2FB-51078B045E8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38" creationId="{F591B674-D1D4-45C8-9663-FF8DE5013EB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89" creationId="{4D3E49D0-2BD7-4596-B218-8A7F336D4AB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90" creationId="{520F5525-E174-45F1-8AE1-A443EB3FB47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91" creationId="{9E2587E6-B633-49E5-9939-43E95A67A7D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92" creationId="{6F9AB144-70BA-4AE2-A7EC-21BB2B772AE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93" creationId="{FD15A881-95E8-4D54-A208-4E32A6CE25B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94" creationId="{75CB702B-9F05-4460-95F7-CD7DD4B086E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295" creationId="{EA11F0D1-0DDE-4AAC-9B22-BDC07B47324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46" creationId="{5C59982C-A7F7-48CB-BA8B-7C0668C40FF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47" creationId="{D4AE9057-7FA5-4B29-9CAB-2388DD4FA34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48" creationId="{3E9609F5-3521-4A86-9944-8BC5EB5DA48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49" creationId="{2A89C8BD-D24B-413E-9C40-3B5C7676D9C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350" creationId="{351807F2-FC6E-4A70-A03A-883E2B8C904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01" creationId="{DCC9A65B-F9F4-4978-8706-3B0062A4EE6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02" creationId="{174F421C-2860-4C7B-BA8E-198A8F8CBB6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03" creationId="{0BD567A6-0657-4307-8327-DF73A07A849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04" creationId="{830C6C67-BC6E-4FBA-B171-FF0FE0A1FE6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05" creationId="{31AF65DC-8138-4AF4-9174-29A4AE2646D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06" creationId="{F6379348-71C1-46B1-AD62-B400E2F5806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07" creationId="{9ECBF586-B01C-4443-AC30-14D1699C9BC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08" creationId="{ECF027DF-1675-4175-819A-7F600528331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09" creationId="{1FD62E72-CA94-4A48-A51C-DA527079898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10" creationId="{B111A598-1433-41F2-8122-4226B2F38A7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11" creationId="{19FA85E7-A965-4CBF-91C4-A9ED44A7658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12" creationId="{CA468C2E-F7B2-496C-91B5-BAE8077D080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63" creationId="{838673D7-A37E-4ED8-9389-AB4926BE71F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64" creationId="{B75E643C-1534-4941-A9B1-BF17AC35660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65" creationId="{DC97541B-E569-47FE-AD87-EDE71D85879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66" creationId="{2BE91F67-5BC5-499F-8E9B-2FB20753770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467" creationId="{4D4BA10D-FC50-4B66-B5AE-508C9F4B1BD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18" creationId="{61D6F33D-19D3-41CB-821F-8593E8D9C65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19" creationId="{5025059D-713B-487F-8F36-156E05CD738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20" creationId="{5D766EAD-B3E2-4296-9841-C39147A3E25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21" creationId="{5F3FEE09-6473-4EE5-9A61-294CADD0FB6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22" creationId="{3079AE8B-3CF2-4515-950B-DFCB9D48D6A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23" creationId="{BF004CBC-6777-42C4-ADDB-BF7237149BF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24" creationId="{724151FE-B5EF-4E3D-8759-586DF4FEA62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75" creationId="{7949FF25-417A-45B0-95C2-3FFD7FC939E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76" creationId="{39745E16-BA94-4C77-BF22-8089D906C45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77" creationId="{D2088A51-B7ED-4613-99C5-2183EE14E3C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78" creationId="{F9AFF35A-0C16-41D7-9CC0-4AACC20E965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579" creationId="{33537886-6583-4EFB-A054-045571FAB49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30" creationId="{3A224D10-B135-41CB-8748-ABA6DF4CC1B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31" creationId="{3885F2D5-2E45-49E5-AF14-7BFC365D228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32" creationId="{13BEB8C9-AE61-48FF-98DF-C691A206EC8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33" creationId="{8507F6FB-5CFA-4F1E-9550-B9FDA3C9AD0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34" creationId="{705DC79C-F50A-4FC3-8F6D-5B6A4CCFFFC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35" creationId="{E1E5F634-FF1C-4E39-9DF9-EDEE8897E70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36" creationId="{C74D9E22-C168-4854-BC6B-D0474B012C0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87" creationId="{D8149FFC-9C43-4DE4-9327-6B07F570B14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88" creationId="{D0DE1EB7-BD29-41EB-8D7E-5FB1ACEF0A9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89" creationId="{A287D9D4-CA9D-4480-8B9D-581773F723B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90" creationId="{BB4E6098-961C-4886-8099-3F08CB0F9F9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691" creationId="{248E36A8-49A1-4500-87CA-8E6C878F508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742" creationId="{6782EE71-37F1-47B3-A0AE-C443B8C0AD1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743" creationId="{4C806C44-C497-4048-887F-11AA0FF7994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744" creationId="{C6C8763F-3E65-4BAA-BF7F-5C0E4CB8E0B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745" creationId="{A467FED3-41C9-4CED-AEF6-AEE135905AB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746" creationId="{46FFF3D6-38C5-4AE1-8C32-2519D92DF27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747" creationId="{43DA5953-A436-41B3-8D94-34393614E0B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748" creationId="{8C1CEE69-D4BE-4E3D-A091-CC80A79FCC0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799" creationId="{D82895F1-8325-4F12-A90B-A7DE26D70B1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00" creationId="{5C11EBE9-BEED-4128-8BE1-682401FB7E4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01" creationId="{0D11D84C-3177-4124-9BB3-A52DA7D1AD1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02" creationId="{F2A512DE-2E44-4647-AFF6-9F38DA150C3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03" creationId="{E415862D-1447-477E-B890-7D652E816F3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54" creationId="{2B88CA8C-F870-40A7-B5DE-4C668BCE84B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55" creationId="{048C8B61-BE1B-4BC8-9EEA-20926FA1D2E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56" creationId="{571877C4-9F30-4AE6-A29E-81A3671D392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57" creationId="{E4FDDFF0-77BD-4A57-A3ED-953ECCF0AC8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58" creationId="{2160E3C0-33EB-4FC3-9D2F-B4CDC20F3D2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59" creationId="{2856FF4B-E0E8-4434-B45F-468B1651832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860" creationId="{9C11AB7C-D498-4473-ABF8-93B2854BD6A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11" creationId="{4AD0EB71-8485-450F-BFE5-2BDAD1F946E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12" creationId="{0CD1DB46-1850-460A-A9A3-096000971B2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13" creationId="{0414F8E8-06F9-478C-94AD-2DAF98FF5DA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14" creationId="{14806204-61B7-415D-A42F-0A61EF181D1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15" creationId="{CB2F576B-3983-44B5-A982-971B4942F7A7}"/>
          </ac:grpSpMkLst>
        </pc:grpChg>
        <pc:grpChg chg="add mod">
          <ac:chgData name="Austin Gallyer" userId="e540735a-f01f-4565-acb6-dcc056902e7a" providerId="ADAL" clId="{8325692B-7527-497C-BE2F-D9F5E578D3D1}" dt="2019-05-22T15:40:41.442" v="250" actId="164"/>
          <ac:grpSpMkLst>
            <pc:docMk/>
            <pc:sldMk cId="3121912817" sldId="262"/>
            <ac:grpSpMk id="2966" creationId="{F7D9D4CF-776D-4A8C-B11C-0899DDB066A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67" creationId="{0A3F207B-24DB-42ED-AFC0-5D7CEB02037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68" creationId="{07E36438-D234-495E-B2BD-18E59ADBD9A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69" creationId="{26BEAF79-CE56-404E-9993-3C1AE00BB2B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0" creationId="{56E7ECDF-1B05-4A49-9DD8-000BC6584A1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1" creationId="{6720487D-0138-4C51-8695-C7D1D6A2F1C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2" creationId="{C97DC8CB-E9C7-4C36-8C49-F239841E479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3" creationId="{F0440660-F760-4E76-894D-8677F412D6A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4" creationId="{806E6DB2-AD04-47E6-8763-D784A8A0E01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5" creationId="{873D0411-A324-4C6A-97E2-8FC8D143127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6" creationId="{29D70119-A457-4B20-BB1A-CFF7980FCE2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7" creationId="{EC270F1B-96AC-4752-B5B8-AB1CF8D81B5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8" creationId="{4A843E70-8E2D-4ACE-A938-DEEB600E2E4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79" creationId="{65D0AD4F-D679-4712-9EFB-FDD38BE44A9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2980" creationId="{89266E22-DF17-4650-B3F8-A5AC4529899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31" creationId="{F693E477-4D61-422E-8087-9CF137CE860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32" creationId="{86128AA5-AD1E-4496-B9FC-ABA1533A023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33" creationId="{05A2E0FE-931A-4A05-B36F-77EB624D5B5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34" creationId="{B5D79A14-C685-4199-BCB5-65213049531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35" creationId="{D8E8B4EA-1DED-4093-BEB9-26EC5524DF7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86" creationId="{ED66D3E1-96EB-4AFC-BC34-1E31CF6D210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87" creationId="{2FD642CC-C4F3-4471-B415-AA781A32C70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88" creationId="{829A572E-799E-4531-BC1C-E4074A0A56E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89" creationId="{8E08006F-164E-419F-AE90-2C91F9299A8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90" creationId="{C4352B7F-F7BF-4A0E-9539-41A5AEFBF76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91" creationId="{CBC311EC-E2DF-4D5D-987F-5A5B025765B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092" creationId="{F49A23B0-8936-4E26-8D15-A21CE945A25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143" creationId="{156BA4AF-D754-4E71-925D-74532524EB0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144" creationId="{0010BD46-C7B3-4875-A044-91DE9EBDBB4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145" creationId="{3E072BB7-3556-462E-877A-DBDAED6C6F8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146" creationId="{500B1E40-E073-48E2-BAA5-F080FC58EBA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147" creationId="{7A900AF0-14A7-44B2-9808-540E9467C26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198" creationId="{2C46AAA4-7637-4B18-9974-F3CB70E8EAF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199" creationId="{EC9189D1-897D-4097-919E-EA9BD3A25A3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00" creationId="{BD2ABA14-4DA3-4381-ADB9-99656CE8938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01" creationId="{280A5A34-A1FA-482D-A431-EFD24E33269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02" creationId="{462BC0AA-4E4C-42CE-A53D-B18926AA196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03" creationId="{45A0E7C0-DCA1-4B8D-9A66-C4ECCFF6AC5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04" creationId="{38F75083-91D2-432E-8C87-93AD54C4CA6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55" creationId="{71728415-7097-4E80-A0CA-5AC78BB1CC4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56" creationId="{0B67FF6B-D3CE-4907-8882-C1A8DB64462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57" creationId="{E22C6B0F-C78D-4034-AB0F-B4DDE384E01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58" creationId="{51C8DD5E-9A21-4E32-B835-979968888C2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259" creationId="{286077C4-63AB-4910-BE77-205761A6B12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10" creationId="{2B547C9B-47E1-44A2-9E11-8079A271E4A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11" creationId="{963FDD50-0419-46E3-9D07-7ED73E2F131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12" creationId="{5E0E1091-BF9E-4C00-9E00-573378971B9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13" creationId="{9A53665C-D35F-48C9-A829-C20DAE12417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14" creationId="{85959C8D-72E9-4855-BB45-18231333772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15" creationId="{8F1F75F7-C323-4198-9E29-FBA26122C43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16" creationId="{013B7D1D-F9A7-4024-89AF-C838B173DB5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67" creationId="{7742BB68-8287-4503-8828-0D9DD1316D3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68" creationId="{82843B3D-8CB0-4ED2-9215-2322E8ED4E4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69" creationId="{664A7167-E721-47A7-9723-688E22805F3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70" creationId="{847BDB79-2700-4E5C-8159-9D59BC65253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371" creationId="{F7AEF5B1-C280-48DE-82C5-D82AE7CFFC0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22" creationId="{5F71DF5E-A83F-4415-9261-26393B6A69E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23" creationId="{D77AF94D-716E-408C-A7FB-7EAE3E53684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24" creationId="{A77D5F2C-A9D2-4167-81CA-400B0DF50F9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25" creationId="{ADA7043B-9EBD-4357-9920-1E5A2AF8541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26" creationId="{07C77FE3-67FE-4248-ACC7-4E1CC54D2BE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27" creationId="{496801FF-5F52-4897-9516-10D4F4DF788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28" creationId="{7732A828-64DF-4E6F-B438-192B7285378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79" creationId="{57C5DC2B-75E2-4EF6-B1D6-085B2D54320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80" creationId="{69651CEF-FA7E-4221-88CE-7F3E99BACED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81" creationId="{C0016F04-56DD-4110-BB92-7B99616E367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82" creationId="{A348069F-DF83-4AE2-9744-2764BF44BBC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483" creationId="{26EF9615-65E2-4BE7-BF9F-602C04B0E86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34" creationId="{03374AED-CD37-402C-8466-606DD382F55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35" creationId="{F3124106-635D-4E35-B1DE-AC8EAEEC8F9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36" creationId="{1B61327B-631F-414B-A6CF-2E2D9966A74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37" creationId="{3170F0F2-28EE-4174-B038-D0CD95AE2BA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38" creationId="{D0BD30AB-8B40-4935-90A0-0898A061281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39" creationId="{567FD661-668C-4B46-94B4-BCF5C4DC554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40" creationId="{939C14C6-4E19-401E-873A-ACFA22E3C7B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41" creationId="{0D721891-91BD-4F90-A470-68D63670956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42" creationId="{B128092B-58D4-4E90-816D-524637A5AE5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43" creationId="{2E45B098-BC48-4249-89C6-DEA9396CD9A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44" creationId="{806BCF1E-166E-42A6-91C4-F63D74EC1DE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45" creationId="{99A68A00-FF1A-487D-B58B-1F80989DACB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96" creationId="{1CE9B6E9-030D-4A50-A41E-F93AFC52942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97" creationId="{009DA046-587D-46DE-B965-A9AB9D85445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98" creationId="{2EB3FE7F-108C-48DA-8BC3-46740118613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599" creationId="{191EF3BE-1908-445E-9226-8ED732AB3D5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600" creationId="{7FE7AAE7-8A22-48F7-A2CF-875173F2B44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651" creationId="{A777B892-49EB-4FAB-B047-3D0768B6E46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652" creationId="{203E2D91-E3FA-40F7-A43B-A22C9AF5485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653" creationId="{A446A786-024C-4D8E-8F1F-0E0610C2F4A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654" creationId="{2F14775B-E7E0-4CD8-98B8-890EB4E48AB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655" creationId="{1F5D4D7F-298E-47B2-886E-67C8C65AE68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656" creationId="{FA7F8CAA-7033-4C52-948F-7D78D251D31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657" creationId="{E0266932-604F-4ADA-993D-7472C244A12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08" creationId="{DFD7020B-9485-4AAA-BF60-CC25B4EB28C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09" creationId="{4F1A742F-AC92-44F6-B334-2DF1C32911B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10" creationId="{1FF2A963-1AB2-4CE2-A3B8-2169C9EC14B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11" creationId="{00D2CD86-6276-4B6E-8496-1D7D0033AC5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12" creationId="{78B05CC4-3B70-4B0B-812B-CCA4E9FE9FD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63" creationId="{6089E61E-F0BC-43F2-BD40-74CBA58821F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64" creationId="{A19A7FF5-0A9D-4516-BADF-4E648E41739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65" creationId="{D2B04F62-18E0-40B1-A229-5D4F3D24C32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66" creationId="{97D12846-9FA0-47A9-BD8F-FC1F12131E4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67" creationId="{A2267674-52A3-4CA0-8D69-CC6CC9F663F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68" creationId="{7C25356F-3B7D-4EA8-B1D2-101E382E24B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769" creationId="{B1B28EA8-B800-49FA-A588-181D32B3AA7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20" creationId="{0C5D870E-4560-4BA0-8126-4712329E455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21" creationId="{8FAD5EDA-E9E1-40D1-8BE1-F0AF1040BFC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22" creationId="{8FD19275-1B2A-410B-8BF5-70E40FFB2B5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23" creationId="{4A8EC37F-A3A7-49E9-BEE3-6EAD472405F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24" creationId="{B8067837-D622-404E-938D-209AF97D058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75" creationId="{E6C09383-9F55-401F-B3F1-ECECE51F6A9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76" creationId="{1DC519C9-65E6-4E95-866D-4D088B2C391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77" creationId="{C77260D7-ED3A-40DD-9792-3E593382DC8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78" creationId="{2A6D7797-B45B-4428-8D1B-2D48E972177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79" creationId="{216A3834-6AC2-4E48-8DCC-A532FBFF06B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80" creationId="{C25F6FE4-47CD-474D-8C53-E5F353827B0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881" creationId="{B5ECDFE1-64C9-4E1A-A810-ED3A7564E83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32" creationId="{1A702DC2-9A0E-4E4F-A492-48EF6629A97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33" creationId="{E5D42E31-6894-4184-B1CE-9EEBCD30BB8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34" creationId="{60752731-0120-4EEF-B61F-6D4450162A7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35" creationId="{5C67330D-9D8A-4D07-8CF9-BF6A02E29B1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36" creationId="{ED7A56C9-1635-494A-807D-7B7009700B4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87" creationId="{0724091D-DFA0-418E-86B8-AC7246B524F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88" creationId="{C02CA65A-D612-470A-A2D2-6FE578A9842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89" creationId="{62FA0BB1-C208-4F0D-8820-6A111531089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90" creationId="{F18C7BD4-61CD-44CE-872C-D71E668F759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91" creationId="{24ECAD81-6BF2-44F4-8FFB-DD2F92597DE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92" creationId="{FFDA753D-8419-4A89-9C60-3E2AD14A5A7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3993" creationId="{1699ADA3-E981-4B5F-B32B-7C32596790C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44" creationId="{C099D81E-2F91-41ED-8262-48394C3EFF0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45" creationId="{42EB422B-2A7F-4145-B2A8-4B061B00583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46" creationId="{78CB09FF-0001-4491-88C5-0CCA59F93E7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47" creationId="{AD178456-6E27-438B-A26E-5F0E9124BBF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048" creationId="{32F8A904-7B8D-4B12-AD0E-BE39E531664F}"/>
          </ac:grpSpMkLst>
        </pc:grpChg>
        <pc:grpChg chg="add mod">
          <ac:chgData name="Austin Gallyer" userId="e540735a-f01f-4565-acb6-dcc056902e7a" providerId="ADAL" clId="{8325692B-7527-497C-BE2F-D9F5E578D3D1}" dt="2019-05-22T15:40:41.442" v="250" actId="164"/>
          <ac:grpSpMkLst>
            <pc:docMk/>
            <pc:sldMk cId="3121912817" sldId="262"/>
            <ac:grpSpMk id="4099" creationId="{69B13A65-5B39-4C1D-9301-4F27AF127DA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0" creationId="{D8C24CC2-CD64-47F9-8A22-0CC20937A6C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1" creationId="{7D41253A-32EC-4C14-B7FD-7F42AD0024E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2" creationId="{5BD93C38-1CE8-43E8-AA80-10C2E0E4539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3" creationId="{3FB0B54F-BFFD-4A82-BEFC-17A7DA90112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4" creationId="{0F71C344-68E2-46C6-8617-1C4FE72A505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5" creationId="{B90E18AB-2D0F-4354-8566-00317017984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6" creationId="{1AFCB938-7FFA-42A1-9EC2-43BE4C2BFBF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7" creationId="{7CAE7D7D-9815-4671-BBB8-A704B5550BE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8" creationId="{A4059342-305D-40F0-8900-30DEFFD14FA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09" creationId="{A5D615A8-13B2-40B6-B695-43B11148CD0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10" creationId="{C4E9ECAE-37A0-4253-8637-B42432315ED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11" creationId="{A54D5D8A-F640-4E41-9177-95A794AC74B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12" creationId="{38D5CD91-D4F5-4799-9A20-BE6C230D479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13" creationId="{33AF6E79-7E81-4B57-98CE-FF7AE431C4A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64" creationId="{5E13554A-32DC-40F4-B557-B72101FAEBB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65" creationId="{E93F73FB-722F-42CC-BBD4-16FD90F62C4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66" creationId="{96089F3D-D28B-4E10-BF5E-A08AE8E5162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67" creationId="{A6D53540-DDD7-4543-B51F-A4066C98195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168" creationId="{BCBD6DA1-5508-4C2E-A726-11AEE0B25C4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19" creationId="{72AF6EA2-3F61-41D1-9DAA-87C4F06E0E3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20" creationId="{5DE09243-DEC3-4DC4-83E1-44676C12AFC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21" creationId="{7FE3CFEE-78C7-48CF-9896-C85EF3C1096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22" creationId="{3810C075-DE23-4039-BE7D-59D5FD33318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23" creationId="{787718DC-7B42-48F3-B755-7848B6C1A2D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24" creationId="{01FFB746-EE74-46DF-AA5E-165A755A450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25" creationId="{2E220B69-C9F3-4AF4-A073-F26E1B90DBA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76" creationId="{01B37DD0-BBB4-4B3F-BA95-610D3CAE88F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77" creationId="{75B31D1F-1E0D-493A-8419-274A38DA0D3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78" creationId="{F2CA1D2F-113B-42BC-8F25-01D4C49949B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79" creationId="{AE62E3E8-6F4F-4AAC-9D22-26AA0712C04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280" creationId="{8D926732-AD09-46D7-A9B5-F19734C664B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31" creationId="{CEE1408D-7F2B-4334-BAE7-5E03CE1FBA9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32" creationId="{60F1E980-1FE0-4361-8D44-D0D8F07B898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33" creationId="{5B27E3D2-6238-4E67-9429-2FDD17F2793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34" creationId="{B94D874E-29EC-42EC-B526-C0890ABFAEF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35" creationId="{CA7F85C7-5CFC-4525-BC92-1E2912E3E40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36" creationId="{7EF9C9D0-5369-4AB8-A239-31E96EE3392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37" creationId="{03634F3E-4760-4DC8-AEA9-7E0DA104948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88" creationId="{98829E7A-7CAA-49A0-8177-7DFF5D03A45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89" creationId="{582A0DA7-8DA8-4E3C-98B4-C59791A77F5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90" creationId="{1D5BB7B8-0824-4181-9C04-C7A3C583F5B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91" creationId="{15660FE8-C172-4AC8-95A8-FFD2ACD6641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392" creationId="{073CAC3D-EF92-4E97-9DBC-98FF82D51D9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443" creationId="{D596B9C1-78EA-44B4-9C84-623DE6AD16A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444" creationId="{3DAD7B8F-859B-40E2-9C58-2246447A012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445" creationId="{81473634-3CC3-4398-A7D8-3460DBD8FFA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446" creationId="{8DEBDFFB-1510-49E3-8B91-3126C6E0A85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447" creationId="{646AE5A0-67A6-44EB-9348-CE5E78075BE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448" creationId="{2D8F3B22-5A02-4283-9250-63221313107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449" creationId="{C4082308-E6AC-4E7E-86DC-9D3D3EB292E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00" creationId="{29B9FC94-791B-49A5-9033-6D0A1E1569F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01" creationId="{C7DFC790-1030-4FE7-A5CD-C58179296BC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02" creationId="{00DCBCA0-C771-4EA3-BF17-E4CABD0BE6A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03" creationId="{29D9A329-1FFB-4247-87E2-BEEF730BEF9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04" creationId="{1D8F3FBA-01F5-459B-BC6C-BAF3B6E989C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55" creationId="{EDDB9825-3060-40DB-8411-710FBE13F46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56" creationId="{4C379284-8402-4431-9063-5FA0D716261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57" creationId="{ACB9E8CD-FF5F-4CBE-A75C-23541305B2F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58" creationId="{3DBA2FC4-25E4-47EC-AFC8-5007BC219A8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59" creationId="{FFC9DCEE-9646-4739-8126-D02BA9193D8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60" creationId="{3F3990BB-8CDE-4A37-8A63-4D1BAE69416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561" creationId="{782AC1D2-D4AE-475B-90BC-33B706B1960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12" creationId="{DB5667B8-1D6A-4E83-8646-99724273068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13" creationId="{50C770AE-F861-436C-B43C-AA2A313F340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14" creationId="{EF61D9D5-C690-4064-A5AE-998EFE8CCDC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15" creationId="{51D16F78-1E99-45B1-AF29-5279EC168B7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16" creationId="{B9B63235-E86C-4F60-887B-C34B707A3AF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67" creationId="{9938C76C-DAA4-4DC6-B4A5-3CA4544B7D0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68" creationId="{EEAC7F09-293F-4D09-BDFF-3E01B4AB4BE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69" creationId="{E4A2BF8E-FDC6-4D05-80A9-7810B5A18E1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70" creationId="{E5C9978B-CCFA-4B58-87E6-07F0328B445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71" creationId="{64747D2E-2978-4FFB-8E41-E97929A4C80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72" creationId="{4DBD1B46-48A1-408A-AAEB-D5BED0CC3D6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73" creationId="{04963B77-7A00-4578-B0EE-82EC4AAFA4C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74" creationId="{C7549C1D-D712-4F6C-944A-90134992ED6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75" creationId="{E86CF3D6-ED06-49F1-BB78-C01259145BB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76" creationId="{4C5EA3D9-0CC2-41DA-A793-37FD8FA7AF3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77" creationId="{2E03F681-6213-46E6-B6CE-B8EAF0ED049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678" creationId="{DD4B925A-0E4B-4B96-B887-8CC8F0996BA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29" creationId="{11AF5506-1064-4C2A-AE1F-717F017DCDE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30" creationId="{3A86F0C0-38AB-4D87-B7E9-80C34902605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31" creationId="{AE60883E-C479-481B-B515-F8038E54C2D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32" creationId="{408F56E3-EF62-4431-992E-A9E88AC8207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33" creationId="{475F42B8-90AF-45C1-8AD0-EB09FE89D0A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84" creationId="{7947AD82-4EC7-4352-91CE-A47B76ACC70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85" creationId="{9169689D-DEF3-4B86-B6E0-74A6A7B9720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86" creationId="{0A42BD97-8286-4F9B-BA97-44CF2F97BD8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87" creationId="{F2F09738-E826-4C25-A712-0A9381E490C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88" creationId="{D80C1749-EF4E-4F7F-A9C1-F57F74A2816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89" creationId="{5C576CC1-F9F5-4FBE-BEA1-747788045D3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790" creationId="{F4C9029E-B3E2-4824-9327-CDC2A90F1C2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841" creationId="{11BE8FAA-1DDD-4FDC-AE9E-A041A2FFAA4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842" creationId="{042E6A5E-375C-4687-B608-342EE9CD139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843" creationId="{9E6FC9B1-D818-48A7-8A09-31ECE8E085B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844" creationId="{8CCF63E7-BA95-44A9-A72F-51B1E810AC1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845" creationId="{2375FD24-53D1-4795-939D-435F87AACA7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896" creationId="{669A5B26-C33E-4D27-BB09-E7083813107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897" creationId="{3B570056-5E0E-4183-82A8-F6AA35680A6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898" creationId="{9D0C2CB5-7721-49B0-B524-537282C5A6D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899" creationId="{B5671483-C2EF-4281-97A1-F87007AC1B3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900" creationId="{F9B5683C-6D94-4DE0-A82B-D354137B217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901" creationId="{622977D0-41A8-49BB-B2F3-75635979BAA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902" creationId="{A4F0634A-A733-4194-9F18-57EC6A1C323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953" creationId="{CBEFED48-AAF7-455D-BF94-4E4FE34C628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954" creationId="{C1BAAF4A-59E6-44C0-A070-D37BE428DC5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955" creationId="{ABB7426A-35F2-460A-8F69-19B4BA6005D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956" creationId="{739F7529-79AB-4464-875F-1B910A27E78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4957" creationId="{21E50441-1355-4B4D-88CC-EF828EFB9C7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08" creationId="{CC92077B-BDDD-456D-85D0-139FB7BF191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09" creationId="{63FE7CE0-B05B-4353-A3BC-4B42D9EF98D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10" creationId="{6B4BF805-5820-498A-95E8-98C9F15E24B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11" creationId="{A4CA66D8-4AEC-4CF7-A28E-6CB591EDEA1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12" creationId="{179FFC4C-A267-456A-9121-8B3A051BD92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13" creationId="{D2110F0F-9CB4-4E39-BDA2-A9C101E429E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14" creationId="{4CE227C0-0D2C-4C21-8FE0-7B27B492F2E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65" creationId="{04729C73-2531-43BB-AEAE-AE2C8563821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66" creationId="{F7C687B7-DB1C-490C-9A3B-8E1E4449A66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67" creationId="{256FA5EE-5BA6-4114-9450-1198A6F8BAA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68" creationId="{EA4BFCAF-A47F-4BAF-AEC5-6D2C55F54E1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069" creationId="{CA6204D3-E35C-44EE-8608-208100EB2D8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20" creationId="{3785A4AF-0C91-4822-938D-F65DDA8CBF4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21" creationId="{C6DB3FFA-6901-4CED-80A7-CF91CFBCE38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22" creationId="{A44A0EC3-0061-4788-B149-3A3170CB075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23" creationId="{09EFBEA4-3A3F-4FDA-A472-EF2A21CDC13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24" creationId="{D01ED696-BFEE-4DB9-BF70-AAFDFEC6401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25" creationId="{248BED0A-F270-4AA9-9887-5DC36AECBC1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26" creationId="{75A70F0F-84B3-4D07-A273-2D3F8FA8DE9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77" creationId="{7F3A317D-784D-46B7-AD8A-A4343F6FAC6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78" creationId="{D6A23436-CCF8-430B-8F7D-2CEB82C6DC3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79" creationId="{23AAE386-470E-4238-ACB9-101F4ADA7C3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80" creationId="{AC6013F2-B509-4271-A9CE-C85CE57E10C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5181" creationId="{8449A7FB-862A-4C60-84D6-D9C546FD55FE}"/>
          </ac:grpSpMkLst>
        </pc:grpChg>
        <pc:grpChg chg="add mod">
          <ac:chgData name="Austin Gallyer" userId="e540735a-f01f-4565-acb6-dcc056902e7a" providerId="ADAL" clId="{8325692B-7527-497C-BE2F-D9F5E578D3D1}" dt="2019-05-22T15:40:41.442" v="250" actId="164"/>
          <ac:grpSpMkLst>
            <pc:docMk/>
            <pc:sldMk cId="3121912817" sldId="262"/>
            <ac:grpSpMk id="5232" creationId="{7F94F210-6A78-4171-8507-7548B661423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33" creationId="{44BE7BEA-C70C-4A01-98FC-88D499E01BEA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34" creationId="{E8AC0A1C-E2AE-42BB-BA20-97E7E5C4CFBF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35" creationId="{C2690481-DCED-4736-989B-A564B5DE36B7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36" creationId="{CC58C47D-F37C-4F6E-B30B-63BC4DEA6D1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37" creationId="{A1B321C7-8341-40A4-BFEC-56B28206FC9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38" creationId="{19E5511C-A4FB-4337-9B15-A0EA73836B79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39" creationId="{0DBCE62A-DE3A-4B12-AF49-6CA3DCF58404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40" creationId="{97054D8B-7527-4290-B058-DF67EEB4C012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41" creationId="{EE994DBF-3618-4A0A-A5F7-D3819D7B3973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42" creationId="{5BCD65C2-254B-48A1-8720-80D54289BE09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43" creationId="{FDF4CAEC-A86F-4C14-8B4D-C0863771CFD1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44" creationId="{BF001E21-9136-4EA5-A8C9-1C2E2375A1B7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45" creationId="{83D19C43-25EA-48FA-A78C-420922628E63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46" creationId="{BA60DAB4-C50A-44F6-B533-5A9876ECDA63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97" creationId="{F524DA97-BED5-403D-A923-C8F4739459F5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98" creationId="{5797A1C6-2BAE-4D79-9CDA-73CED83AF487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299" creationId="{10B6562D-A126-4F17-9785-2B8082478E59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300" creationId="{0FCAFCCE-034B-46BA-8070-EC43620AB7A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301" creationId="{4BEE85FE-67D1-4A5C-BC93-8FB94EF092AD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352" creationId="{702CD1FB-19DD-49C3-AB9D-11A54D500B2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353" creationId="{AEDAF6BF-3E40-4F95-BC19-18EC33BBEF7A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354" creationId="{E94B088D-3333-4A07-95BD-32E2D3E87E2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355" creationId="{4AC44E7E-A60B-4327-BDF1-9A6B897C913F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356" creationId="{656B3E78-EEC0-4B55-9043-9CBD41BE0F33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357" creationId="{8FC5C37A-2822-4644-B7DA-B1B58387A749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358" creationId="{68F8603B-109B-4808-9549-2953240EFE6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09" creationId="{611A6B39-2361-46CD-9B7E-3264437927D9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10" creationId="{DCB21459-5906-4004-885E-0A533805F87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11" creationId="{46FFDC99-BBB7-45D1-88DA-053DA6C5A56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12" creationId="{1AF40EA6-B953-4652-8B63-4FCD5ECA7A5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13" creationId="{C512E22C-BF45-4EAC-99DD-891C16C627F9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64" creationId="{92CE822F-C18A-41AE-B2A6-586FF0B20F5D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65" creationId="{FFA168F4-0515-4363-B758-7B208A3F069B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66" creationId="{C0E0E7A9-5F36-47A7-9700-E05B2A072C8C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67" creationId="{E32B2755-AF9B-4D47-AD3D-EEBA5ABD2B4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68" creationId="{5FC816CA-60C9-47B0-AF1C-8EBD3722165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69" creationId="{2E755EDB-EB18-4AB5-8022-3B78821A672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470" creationId="{21466981-346D-4F5D-9C4A-993A31BC13D7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21" creationId="{46981C78-60B5-4D7B-980C-FF283DE4ED0F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22" creationId="{3C6F0920-92A8-4BCB-81FB-EEF2D3381ADF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23" creationId="{3CBA8EBD-6FBE-4181-BA63-28C82785E54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24" creationId="{50519944-4CA1-4889-852D-ADC5AC9F305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25" creationId="{BCED372D-7BDE-4A2C-8F54-44DCDFDC5035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76" creationId="{4D4602DA-8964-4F0B-9B3B-FD2A74DB5734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77" creationId="{1A17360E-4477-4A00-BE8B-4ADC6F3D87FA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78" creationId="{AEDE3488-462E-47C8-B3AC-EE2510461113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79" creationId="{61C2C3A4-832A-442E-8436-E78E734E52D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80" creationId="{C1A24B77-D726-4278-8BA1-754E4E1DED9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81" creationId="{0884C006-5EAC-4484-8258-C7EA83FBB16D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582" creationId="{7CD2EB28-2A9A-4F33-A5CC-77F8E605E41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33" creationId="{E5B6ABBD-F4B3-4086-97D2-BD57E38A251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34" creationId="{CFD0EA16-6095-4286-9CD5-BA6A2DE0F2D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35" creationId="{2A5F8E79-52C0-4F72-8499-A21DD0CBBFA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36" creationId="{DD8B07B6-8475-4D40-BAC3-7E1806993C1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37" creationId="{12566182-F9D2-493D-A273-0E9B830627C5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88" creationId="{C76C37BE-08D7-4E7E-8A3E-00D2C7D81514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89" creationId="{40EA33EC-F9A6-4728-BC67-8E3B19B8BD31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90" creationId="{34BA8B05-F780-4EEE-B875-EA03D7C88B6A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91" creationId="{8BCE986D-09E8-4891-8D25-CA4E2906736D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92" creationId="{12D037BE-0265-4BBF-A306-08483D9342C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93" creationId="{F54B8111-3840-45E6-BDC9-6C5E64FA8E67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694" creationId="{FD9E3856-3FFC-48DE-B0A1-F0555F32E52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745" creationId="{B8198ACE-AD22-45E4-8A42-4D56D2BB67F2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746" creationId="{5DD0BAD0-9F0A-45C8-B6B2-7CAD09EB9A7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747" creationId="{CDA0F256-C9DA-46B2-B88E-EFB3967BE7E4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748" creationId="{4A8CE4BC-AAAC-4747-9CE8-4EBE77D6B30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749" creationId="{DE160FB9-5C3E-4C6C-A82E-761D860C6FEF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0" creationId="{A8C46330-433F-4E97-A5C9-85C3F26F2A34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1" creationId="{9EBE930E-389B-4EFE-9F0C-254D21E94F9C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2" creationId="{B81AE95F-DEA8-4564-9168-B760BC18196B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3" creationId="{DF3B1526-DA49-48E1-930E-1E59B206DF8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4" creationId="{CDE1AC6C-05C6-44BF-A7A2-4F491E73DFD3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5" creationId="{942582FB-7CC4-4349-846F-36EDC722D63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6" creationId="{71A8C769-ED83-4446-B7DF-8B3A4281D189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7" creationId="{ADF9115A-99E0-45A6-9E2A-D1BBCEF8435C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8" creationId="{70875DF3-D39F-4E1E-8AD3-7B7B39E1764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09" creationId="{C77A6838-9BAD-4680-B0FB-0972820566C9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10" creationId="{D9A61774-AEEA-4B9C-982C-FA4020480D8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11" creationId="{FC4B369B-F9DE-4C04-ABE1-E59398D6083A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62" creationId="{3B2C004A-1F33-491C-863A-1374C8B9D7EB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63" creationId="{D53330D1-9614-4D1F-8781-B4FFC387A6B4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64" creationId="{86CEDADC-EF85-4520-8D30-8E4A0250A3C7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65" creationId="{C83A0407-D074-44B0-ADCC-4518C80B51F1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866" creationId="{D0D6DD94-163A-4A8E-8501-E4CD1551DBA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17" creationId="{2A05C547-988D-4F10-AE61-9B9DA06E40EA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18" creationId="{EE7C6AA5-6638-4440-8736-EE0B200D561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19" creationId="{08E9F989-D0F5-402D-8B44-4AEB8E9F0032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20" creationId="{A05089EC-3A19-42FD-A031-4AF916D167B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21" creationId="{38B97E39-A747-404E-A2FD-F40ADB2CA537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22" creationId="{3BB39F53-F930-47A5-8FEB-1B63ECB89177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23" creationId="{0EE6D120-7D27-4BB1-B553-22D79E111B8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74" creationId="{919FA3BC-A0EA-412D-9DD0-895ADFDF4BF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75" creationId="{750B083B-BD5A-4E34-A9C3-B611A8F2A46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76" creationId="{E97927C7-C914-4ACF-A2C3-FF45CBE39BCD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77" creationId="{056C6762-6BEE-4602-8BC1-D73BF566B22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5978" creationId="{05E5B3A9-BD1E-4354-91D2-8405960035B8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29" creationId="{5EA2EE1F-0918-4B0B-8210-89D23A23DF4A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30" creationId="{3E687497-EB10-4D8C-B0E4-CDD69262C753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31" creationId="{9AE5A680-A24E-4360-BDE0-3F68EB93C7A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32" creationId="{BA693775-F0B4-42C4-99EC-59C72366ED91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33" creationId="{7FFF1C5F-3DA0-45A0-A2C0-EA147BD0DE92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34" creationId="{4E166DDC-4B81-4329-965C-CDE9B128026B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35" creationId="{DB7CBA2D-798B-4777-862A-CC920F63679C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86" creationId="{6DC1284E-BAD5-4CF6-9DA4-F74581A5F02D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87" creationId="{FF0CEDF6-672F-472F-8D2D-FCC9759D26B1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88" creationId="{6584E6CE-21ED-49CB-8A83-34460987CC44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89" creationId="{F9A81A4D-A061-445A-BFF4-566FF0B244BF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090" creationId="{7BDD1AEA-1FC9-439D-811D-F5C360EAB45B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141" creationId="{1D99E8A2-3A0A-4CFB-A1D0-39943FB6B36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142" creationId="{7192C5BA-6C61-4900-A6B9-A4601B7503CB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143" creationId="{8DC903D3-AB3E-4B02-9D76-63CB1374B17F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144" creationId="{1B3D4D48-038A-4D85-AF5C-D7F35D6E152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145" creationId="{6D7E53FB-9C95-4129-B177-7C88732C33B1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146" creationId="{A22B9A57-95EB-4791-9A3E-A0BA5F9C6C71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147" creationId="{CD3A3067-1CB1-4EF5-8DC7-649B4D4EA3A1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198" creationId="{773E38F8-6C20-46A1-8F91-89C36FAF291A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199" creationId="{EAF46A13-4F99-4E43-8ACC-2335196EBF99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00" creationId="{AFFD84B1-40E0-40BD-9A4C-CD1E81F46F46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01" creationId="{62EC96EB-6A93-4D61-A3B7-5BDA6FC5F2FC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02" creationId="{B0C96CCA-8401-42BA-84FD-2E26A89C535B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53" creationId="{B9D33F6B-E227-4A52-9B2D-657071F86D71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54" creationId="{5117AECD-F487-411D-B28A-961C5459E68E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55" creationId="{D8417A10-5759-4F9E-8916-06BD67D028EA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56" creationId="{6B996BA1-9F88-4C8B-8F4E-C9804CC2F6AF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57" creationId="{BE1368A1-B59B-4F18-A5CF-FE218C48E863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58" creationId="{D9D37729-F3BD-49B2-996B-818BC1C66B4C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259" creationId="{9842F142-CA28-46EB-A2E4-47C90334CEFB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310" creationId="{B2E3828B-C944-42B8-A9B5-9EAFEED45315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311" creationId="{0BC5ECF8-AD7E-4B08-9102-E1F36630E3B0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312" creationId="{74248378-0D53-4CCD-8B63-3CCC2A8CFEB7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313" creationId="{1F38A898-DF62-419B-B692-E2825A158DE2}"/>
          </ac:grpSpMkLst>
        </pc:grpChg>
        <pc:grpChg chg="mod">
          <ac:chgData name="Austin Gallyer" userId="e540735a-f01f-4565-acb6-dcc056902e7a" providerId="ADAL" clId="{8325692B-7527-497C-BE2F-D9F5E578D3D1}" dt="2019-05-22T15:24:50.110" v="220"/>
          <ac:grpSpMkLst>
            <pc:docMk/>
            <pc:sldMk cId="3121912817" sldId="262"/>
            <ac:grpSpMk id="6314" creationId="{5AF1530E-9F96-43A7-A995-7CD9842731CC}"/>
          </ac:grpSpMkLst>
        </pc:grpChg>
        <pc:grpChg chg="add mod">
          <ac:chgData name="Austin Gallyer" userId="e540735a-f01f-4565-acb6-dcc056902e7a" providerId="ADAL" clId="{8325692B-7527-497C-BE2F-D9F5E578D3D1}" dt="2019-05-22T15:40:41.442" v="250" actId="164"/>
          <ac:grpSpMkLst>
            <pc:docMk/>
            <pc:sldMk cId="3121912817" sldId="262"/>
            <ac:grpSpMk id="6365" creationId="{E57824E8-C96A-46EC-8F0F-A7BD0242312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66" creationId="{6A2016F2-1197-43CC-9F27-97CE652F886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67" creationId="{967AD530-8E92-4657-8F95-FF3B3C17675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68" creationId="{29BBC982-0996-43B6-80DE-490D0C1D867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69" creationId="{6B66675F-A214-4D20-89F7-9B40959A930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0" creationId="{C184D1B0-445F-4DB5-8681-915E1BD2A3B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1" creationId="{EC75A9BD-A5F8-45BB-AF70-B2F6EA3ADF6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2" creationId="{154B148B-2C15-4E82-99F1-0DC5005ACC0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3" creationId="{7F3645FF-685C-4439-975B-D6E3BAB3319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4" creationId="{F298E03E-22C7-495A-AE9F-11C0C9EC49B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5" creationId="{6B1DD9A3-AFF5-432D-B87F-35A13D93535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6" creationId="{9C3BC5A8-81E3-4DAE-875D-887370BFB20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7" creationId="{6F6BC993-83B2-4DE4-BF30-EC75AC8818D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8" creationId="{2B8F475E-DE52-48CA-96F4-2A371644ED6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379" creationId="{4034F595-E507-4AD9-81BE-0833004179B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30" creationId="{E4F36E7B-16AE-4B96-A209-DA8CE732922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31" creationId="{408C3862-B90F-42F7-851A-C2A6ACDA9AC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32" creationId="{CDE892E2-FD55-4FEE-8163-0CCCA875D8C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33" creationId="{178317C5-BE8C-4ED5-A03D-4808A951C32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34" creationId="{7F34AFB4-B325-408E-9B4E-ABDDC2B7B66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85" creationId="{CC59D8E1-E11B-4888-A792-70CF9042718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86" creationId="{7FF7458A-D0F4-47DC-90E9-0A0D9AE37D1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87" creationId="{FEA8ADCC-CB68-42D7-9609-A32E08034A1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88" creationId="{59B5A98A-B4FA-42BA-A671-207D3D05270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89" creationId="{3B417D9E-11B6-4A27-9081-3E3D1550761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90" creationId="{5A9E9B85-071D-42C9-9672-510D7A0D9D2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491" creationId="{C8A65761-2FFF-4C30-8115-0ACDF3C8380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542" creationId="{BFB02BD7-1610-434F-A6A6-8E275107CBA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543" creationId="{6624D0AE-DE56-4C28-8BC0-5879505E0A5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544" creationId="{36F6A23B-BFBE-412C-B0B4-B6DE563E4AE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545" creationId="{4B248665-B9FF-4E79-95BE-FFF4860A53F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546" creationId="{182CE95D-C6F0-4A43-9639-2BA391D0C23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597" creationId="{06C005F1-0D85-4089-A56D-748708AC500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598" creationId="{EEB2A34E-CFE4-449B-9F22-27F0BD7BB21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599" creationId="{8AB43C53-04C9-457F-BF5F-2B625FF0F6A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00" creationId="{8D5792A2-DA41-49E0-B13C-200D7BCA709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01" creationId="{52C9EFAE-6C2F-4365-B254-E5CFC36F970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02" creationId="{3E39CA9D-4605-47AE-A39E-840A1468FA8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03" creationId="{B2910B38-2092-4AD9-86CD-0A6946E9CE2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54" creationId="{1777658F-7B9E-4C9F-AEEA-0CE0AE6EDBD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55" creationId="{368EC6F0-8514-42CD-9634-6224DA2F2D3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56" creationId="{4DDE646B-04C6-473B-8931-9AC56855F11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57" creationId="{B6446354-C8E4-4D20-A498-DD3C98B75BF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658" creationId="{005AE6AD-4B38-4620-AF91-BCF0687F33D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09" creationId="{DA3F4A95-68AE-4E86-BDC8-2A71ED2BC42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10" creationId="{9FFFCAD3-D053-44FA-A989-F2252EF455C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11" creationId="{4C9A9C0A-746E-4832-9418-8E109D44B76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12" creationId="{AA197C84-6D38-47B2-A9DC-4CF7C3B9CA8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13" creationId="{0BA883BA-D084-40E5-98CC-B31006811F8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14" creationId="{B7A38924-268C-46AD-8D34-0794DD277B1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15" creationId="{73839948-D0C6-4B2E-9B68-26036A32BF1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66" creationId="{54061A5B-81F1-426A-9D46-B7BD735613F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67" creationId="{4399F266-D1A2-456D-ACD9-95D23B6A407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68" creationId="{2D0C82A5-8C75-4C84-9297-79D9ED14CC2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69" creationId="{24AA461F-563F-484E-9A07-50F008A96AC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770" creationId="{4F710953-B1F7-4E7F-B5BB-37FC73AEF96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21" creationId="{F42FFEE6-4AA6-4A7D-87DC-59DBFAF4CB3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22" creationId="{2DCCF94F-2305-4E94-905F-AF37630E379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23" creationId="{9B4062E4-16C0-424D-98A4-97D1BB63366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24" creationId="{A9A20D4A-904E-4D63-AC47-565B8A79B2B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25" creationId="{03549518-CD64-4E48-BED8-F9E5340F6C0A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26" creationId="{82E80145-D2AD-4C91-887C-E8F6D796773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27" creationId="{7561872D-2032-4FE3-8265-B05BD984E67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78" creationId="{5690ADB5-3F6A-49D8-8867-204DEED4E0E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79" creationId="{E4F38CA0-DB9C-486F-AC07-3A93364E877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80" creationId="{4F8E5D7C-C91C-420E-B661-FF27A3FF6AD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81" creationId="{D7B5F651-72B7-4C80-82EB-2AC89B2C8E9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882" creationId="{B5027796-C9B0-4791-BB56-631D4DA6AA2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33" creationId="{E2C7D7D5-5E0F-45EF-AD5E-46FE77B985C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34" creationId="{82CFD1C3-CB5F-4897-81DB-1FF3EBB8B57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35" creationId="{E963991F-1F8A-40FB-98BD-23B81D1E997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36" creationId="{565A0D13-AF19-4F01-8FB1-8506C77BCF8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37" creationId="{DD45CBF2-EBBB-4877-9E28-6C5C00ED160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38" creationId="{0C445B50-7C2B-4246-A2CB-A177FF8B1B3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39" creationId="{1466A662-F88D-4C2A-B533-95B05782D93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40" creationId="{FDE62281-1D32-40FB-82F5-68EA3BC0DF1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41" creationId="{0EA0EAC5-34D1-4F8A-AB12-61963F2026B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42" creationId="{55D42361-AA0E-4BA6-BDE3-695C91FFDB3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43" creationId="{6CA916A3-224E-4BE9-B4A7-A8A64625B42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44" creationId="{C4EC2825-61D2-4C7B-A2B9-3878B75B580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95" creationId="{7480DB56-814F-4059-9CF5-01ED7494DF3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96" creationId="{CF2BA9F4-54AF-4C6E-A236-47DBF4476BF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97" creationId="{4334B0CB-AA37-4382-9F1A-5F686734ED6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98" creationId="{087CB8EF-F20E-455C-A211-72C495EE018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6999" creationId="{EC2250B3-D8ED-4E65-B82E-D0137090805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050" creationId="{4383A8A0-60A6-46BE-A14C-62CC1C27EF8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051" creationId="{E98B0064-05B3-451F-A306-95888B9A02D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052" creationId="{965B489C-B312-4788-B6F7-87294D3EF90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053" creationId="{75B4C234-FE62-495A-BCC1-F693C64372F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054" creationId="{B9AB24DB-2139-49F4-B7DB-CB83377E901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055" creationId="{9D5E60E7-8CDA-48D4-8B53-EB2FDF4ACD0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056" creationId="{24C0DFA3-7309-4A0E-B531-714633B4FCC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07" creationId="{5FBF0CAE-F3CC-4535-8997-C04D1B7E07F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08" creationId="{9A1492F7-F11F-4BB4-BD7E-C87E9EE56E1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09" creationId="{7AC0DF66-294C-4630-9E99-12B2E699615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10" creationId="{7D234EE3-286E-4D23-8A47-3A7E1179CAA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11" creationId="{7EFB2E44-8F05-43DA-AFB8-F80AEF0053C6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62" creationId="{C8E8DD76-15C8-4DA9-8F34-7FF8B1A98A7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63" creationId="{1C77A9EC-13C9-49E1-BE33-34EE183F02A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64" creationId="{A3F853DF-E23C-4130-B508-02A090A54DD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65" creationId="{F549C39B-520F-4D8C-AB3C-55D3C16D65D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66" creationId="{A0DD42F9-FF51-4A89-A2D6-9EF104CE308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67" creationId="{B30870CC-2377-4F1E-B49B-70BAE224A4A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168" creationId="{B49E3A5C-E649-4AC0-887C-36EA45A2726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19" creationId="{044B547D-61B5-4476-A4FC-D7287D4C5E4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20" creationId="{2E7F6D0D-5279-4E45-8D79-CD9D9A69B2B2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21" creationId="{A412C4A2-E8C5-4060-9629-B5F92C83923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22" creationId="{B4D5C7B3-ADE2-4E2C-830A-75DE9D161A7D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23" creationId="{88F78912-C048-462D-B7E3-1E916C70B68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74" creationId="{D797612B-AB22-4C05-A4B8-23DB94EC4CF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75" creationId="{69D9C7B9-341D-4824-B922-73C13722318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76" creationId="{787D0F31-F346-4355-B495-56B94538AEA8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77" creationId="{1A1B01BA-5183-4020-8487-A6BF842343A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78" creationId="{0C46CD86-C9DD-429D-8435-D660F9FAE9E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79" creationId="{D9AE3CF9-23FB-4F94-A3E1-1C49622C0C3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280" creationId="{D9FA8A4C-6CF1-4C72-8A4F-788622E92707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31" creationId="{68AAF8F0-CDB2-4AA6-B7C4-B43A33E6FE55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32" creationId="{42ED3E48-BEC2-42BA-B1DD-7CB2C6DF6F4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33" creationId="{542D2D32-1523-429D-90C1-48B5A35FD7E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34" creationId="{D3C5E172-5E06-4EC3-A74B-F280733DF58C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35" creationId="{EC4BD848-9E37-4476-916C-B7AD3D58A1F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86" creationId="{13854BD7-05E4-4EA9-B256-276E9633FB6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87" creationId="{92ED9418-9F12-497F-AEAA-986DDAF17384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88" creationId="{166FE721-44F5-41F3-BD6A-1376C4090EE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89" creationId="{CF9004D6-3EB2-47EC-840C-CBF8C6136A23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90" creationId="{F09B97D1-813E-474C-A979-584DBC1863AE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91" creationId="{178A4A3B-EF39-49DF-92EF-D6E51C17295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392" creationId="{B2B28F1D-7B23-40B5-A97D-E64884E9C6D0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443" creationId="{A6CE2577-C3F7-4A2A-9866-92C3F124188B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444" creationId="{5055C717-BA1F-4107-B0AD-6CA435C76FF9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445" creationId="{F692AA20-AAC2-4CE8-A98A-C06EBC7E7EC1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446" creationId="{CDBA7823-43D1-4EC2-A803-4D04D7F5734F}"/>
          </ac:grpSpMkLst>
        </pc:grpChg>
        <pc:grpChg chg="mod">
          <ac:chgData name="Austin Gallyer" userId="e540735a-f01f-4565-acb6-dcc056902e7a" providerId="ADAL" clId="{8325692B-7527-497C-BE2F-D9F5E578D3D1}" dt="2019-05-22T15:40:29.302" v="249" actId="408"/>
          <ac:grpSpMkLst>
            <pc:docMk/>
            <pc:sldMk cId="3121912817" sldId="262"/>
            <ac:grpSpMk id="7447" creationId="{F6BF2494-DA8B-40B5-A99C-21DED0850861}"/>
          </ac:grpSpMkLst>
        </pc:grpChg>
        <pc:grpChg chg="add del mod">
          <ac:chgData name="Austin Gallyer" userId="e540735a-f01f-4565-acb6-dcc056902e7a" providerId="ADAL" clId="{8325692B-7527-497C-BE2F-D9F5E578D3D1}" dt="2019-05-22T15:29:41.385" v="228" actId="165"/>
          <ac:grpSpMkLst>
            <pc:docMk/>
            <pc:sldMk cId="3121912817" sldId="262"/>
            <ac:grpSpMk id="7498" creationId="{4F7BABE4-581C-4233-8550-A187265E3534}"/>
          </ac:grpSpMkLst>
        </pc:grpChg>
        <pc:grpChg chg="del mod topLvl">
          <ac:chgData name="Austin Gallyer" userId="e540735a-f01f-4565-acb6-dcc056902e7a" providerId="ADAL" clId="{8325692B-7527-497C-BE2F-D9F5E578D3D1}" dt="2019-05-22T15:30:00.219" v="230" actId="165"/>
          <ac:grpSpMkLst>
            <pc:docMk/>
            <pc:sldMk cId="3121912817" sldId="262"/>
            <ac:grpSpMk id="7499" creationId="{CB171490-E4F8-4CB9-971F-0042BC29708A}"/>
          </ac:grpSpMkLst>
        </pc:grpChg>
        <pc:grpChg chg="del mod topLvl">
          <ac:chgData name="Austin Gallyer" userId="e540735a-f01f-4565-acb6-dcc056902e7a" providerId="ADAL" clId="{8325692B-7527-497C-BE2F-D9F5E578D3D1}" dt="2019-05-22T15:29:51.557" v="229" actId="478"/>
          <ac:grpSpMkLst>
            <pc:docMk/>
            <pc:sldMk cId="3121912817" sldId="262"/>
            <ac:grpSpMk id="7500" creationId="{98E3FCD8-73FA-4CFE-8F8F-45F9256CE64F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01" creationId="{99389CD9-27F8-4820-88B8-6DF90D959A2E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02" creationId="{E662D04E-5C3D-46F6-9C68-5582D8F03935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03" creationId="{82828972-3AF3-4F62-8293-BF45E4198EDF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04" creationId="{CA4E9041-E878-4F02-AB44-51234CDED2AD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05" creationId="{4B8A46D2-B5A4-4812-A428-1180178DBCB5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06" creationId="{66E774EA-C3FE-4053-9F64-52A81B8D2D31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07" creationId="{62E572FC-81DB-4781-9016-7EFABC6EF613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08" creationId="{57497F8F-F0E5-42F9-847A-94A327076C8A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09" creationId="{CD44C456-18F5-4436-BDD4-788B62A127E5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10" creationId="{D1AB02CD-E3B8-4BB8-9339-E4E864D2D711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11" creationId="{11D8AE5C-E091-4348-BF44-215D1489E346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12" creationId="{6A906B77-430E-47E0-BBCC-78584C2CF05E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63" creationId="{EB2AE032-3CF4-4433-BA8D-32C3E7229A61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64" creationId="{22702FB0-D9FB-4510-8066-D3D37E735F48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65" creationId="{E86AF16F-9E83-44DE-A685-673F6C34F41E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66" creationId="{34FC4EDE-392F-4B19-B04F-0AC78B9D408C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567" creationId="{70432F20-1CB7-4E76-80C0-81BFB3DD7802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18" creationId="{D1E7C84C-B0F5-4F64-B13E-BECFF6B195C2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19" creationId="{BAE6ED7A-4E1E-481A-8617-9A1E73736680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20" creationId="{F37B7F78-B0DA-491F-93F5-33D75E777F92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21" creationId="{1B7E0451-A98B-47B0-B73C-5C506BC908D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22" creationId="{56AB7243-9674-4486-8795-11106CF568AB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23" creationId="{E6D413A1-0CFB-4F66-B094-0E708FA92381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24" creationId="{E2F8682E-14FA-4108-8944-D1CCE31E2A22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75" creationId="{E9932317-0740-4233-9233-A83C80887C7A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76" creationId="{DAD18F07-D1B8-4810-A79F-A2A733193B4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77" creationId="{C4E5178B-FFB1-451B-AD8B-0A934354933C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78" creationId="{B5486EC4-CC5A-4319-9CCE-E4995CD6A41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679" creationId="{8BEC11EB-050E-407D-A530-740BA944F19A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30" creationId="{38AEC7C2-7814-443A-9FA4-D755B181B87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31" creationId="{CF15FF0B-C963-48D8-AD1D-06D5F58DAF88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32" creationId="{2222B976-ECCA-4076-8325-A4FAA2463308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33" creationId="{0AA925CB-17FE-4921-9CA8-4CB7E34E58B4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34" creationId="{6CFFBA91-D940-40E9-8968-815C094B8E08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35" creationId="{2E17752E-E8B6-4D27-A0DE-D675D30A3B4D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36" creationId="{C84FA724-9AE9-4D91-92EE-8C9B4A5E648B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87" creationId="{CC0634C3-22B1-4194-9A21-FC7A43895D84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88" creationId="{19C40104-6459-4D46-942A-022675657E5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89" creationId="{39E94E74-374A-4B14-89D1-262D345EAA79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90" creationId="{0525A58E-4E54-4C75-8A08-E76F00EF4B4D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791" creationId="{FA7997A9-C1B4-4735-BF97-8E7D526A3B8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842" creationId="{3635BC8A-2C9A-4B0F-807C-966B18741A9D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843" creationId="{A4E3F588-43A0-4814-AB20-501633302E06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844" creationId="{2AD8B28D-D662-492F-B94A-0CE0C77DF78C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845" creationId="{F8AF19DA-6880-4E35-B4B7-1CCB3A8DD1D0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846" creationId="{6A0B678A-9DAC-4632-93E5-A2968F28D9BA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847" creationId="{88823687-64D5-405C-BBF0-DFD74E6C03B4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848" creationId="{3B7CD0F8-16F6-4439-90F9-76C87A86CAB4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899" creationId="{F8F4409E-43B0-41A8-A604-C3155AC1F8F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00" creationId="{9493B9C6-0F4C-4C74-BBDA-DE23F644FD30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01" creationId="{7C55A6D8-61EE-48F7-8A0B-8D61117EFE66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02" creationId="{6C6F2403-D641-4811-B63B-FEE70BA3B9FC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03" creationId="{EC5EACB3-AC3F-48BB-A6C6-0809170EA20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54" creationId="{81A9BBA5-A140-40C6-93C5-BB7EEC96501E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55" creationId="{EC10EAD7-722C-43B8-97E0-365F8A01C6BC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56" creationId="{7BB434E4-5B6A-4F66-8A8A-B5F0569D3652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57" creationId="{535FDAFE-676E-42DE-8FBB-591E03A2A773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58" creationId="{4C9F0CC7-1CA1-4632-B013-9282380431CB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59" creationId="{19F8B6F5-E754-416C-86EF-DBCE8F225888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7960" creationId="{6246CCBC-42E8-4842-ACCD-67A5328F2823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11" creationId="{F22EC6B3-BEA3-4C7C-8E37-B84676D76ABF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12" creationId="{A2728B3B-E15A-41F8-B5CE-AA8AAEAC9975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13" creationId="{2F1B64A3-FFA7-4F3A-B491-5AF1123A581A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14" creationId="{67F0974B-C42F-479F-9E83-49ECF9135C94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15" creationId="{422065AC-63E3-40D3-B601-BE74CC0EE303}"/>
          </ac:grpSpMkLst>
        </pc:grpChg>
        <pc:grpChg chg="mod topLvl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066" creationId="{CC838857-EA60-41DA-B99E-B22EC969B741}"/>
          </ac:grpSpMkLst>
        </pc:grpChg>
        <pc:grpChg chg="mod topLvl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067" creationId="{0E2C45B1-4B7F-4963-B0C1-EF660972CFB3}"/>
          </ac:grpSpMkLst>
        </pc:grpChg>
        <pc:grpChg chg="del mod topLvl">
          <ac:chgData name="Austin Gallyer" userId="e540735a-f01f-4565-acb6-dcc056902e7a" providerId="ADAL" clId="{8325692B-7527-497C-BE2F-D9F5E578D3D1}" dt="2019-05-22T15:30:50.195" v="233" actId="165"/>
          <ac:grpSpMkLst>
            <pc:docMk/>
            <pc:sldMk cId="3121912817" sldId="262"/>
            <ac:grpSpMk id="8068" creationId="{E3328292-BCAA-485B-ACED-F24134C8BDF7}"/>
          </ac:grpSpMkLst>
        </pc:grpChg>
        <pc:grpChg chg="del mod topLvl">
          <ac:chgData name="Austin Gallyer" userId="e540735a-f01f-4565-acb6-dcc056902e7a" providerId="ADAL" clId="{8325692B-7527-497C-BE2F-D9F5E578D3D1}" dt="2019-05-22T15:30:10.259" v="231" actId="478"/>
          <ac:grpSpMkLst>
            <pc:docMk/>
            <pc:sldMk cId="3121912817" sldId="262"/>
            <ac:grpSpMk id="8069" creationId="{FA1702E7-B267-4285-BB03-94AC4ACF057B}"/>
          </ac:grpSpMkLst>
        </pc:grpChg>
        <pc:grpChg chg="del mod topLvl">
          <ac:chgData name="Austin Gallyer" userId="e540735a-f01f-4565-acb6-dcc056902e7a" providerId="ADAL" clId="{8325692B-7527-497C-BE2F-D9F5E578D3D1}" dt="2019-05-22T15:30:22.433" v="232" actId="478"/>
          <ac:grpSpMkLst>
            <pc:docMk/>
            <pc:sldMk cId="3121912817" sldId="262"/>
            <ac:grpSpMk id="8070" creationId="{45F7B23D-F2B3-4946-87DA-2AAD847EF545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71" creationId="{F3A5C30D-4A90-4738-9997-5203D9E467A6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72" creationId="{64B5A80C-2B7A-4604-A1E7-C26C72068459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73" creationId="{C232DCD7-6A71-415C-8A0F-9FE50E8DBDD0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74" creationId="{1EDFEB3B-AED2-46C0-B7CF-0A12CFB6112C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75" creationId="{08DF58CE-B622-40C3-BC62-60E6A6406083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76" creationId="{19FE3E40-9586-453F-BC0D-517E23341A23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077" creationId="{A7A1580B-60AC-4A67-9B6F-25ACF2762531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28" creationId="{F12EA0ED-0FD4-460A-ADA8-2C42DCA44933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29" creationId="{5BF6E5AA-FDB1-45A6-AEDD-F61F7FF615A3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30" creationId="{F4A249F1-F81F-4BD5-A324-FC3F363EA63E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31" creationId="{E26D9AC5-99DC-433C-87F0-B00F7AF9B13A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32" creationId="{80F7B1DC-B1F6-4CA0-A6DC-D9A2A0249B78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83" creationId="{087281DE-4E30-48EE-B945-5A96BDA30926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84" creationId="{A40359AD-566E-4F16-8E42-7045A293AEFE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85" creationId="{10AE278F-A76E-496B-A0F0-82E50F01E969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86" creationId="{06D0DE5C-3B69-4AA0-AD69-BEDAE5932C35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87" creationId="{BC08927B-E86E-4AAC-BD76-5F9258E8ED9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88" creationId="{B4518005-E382-4403-953D-62B4C229B131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189" creationId="{5F4818ED-4C12-4F02-A3FC-A74C37D3FABE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240" creationId="{87529E3E-8445-4D35-A5F1-0BDD64B3ABF1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241" creationId="{14010F57-AA7B-4C0B-B10D-6172760781A7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242" creationId="{8C6165D9-4055-4D35-8F40-E72D53FB0B4F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243" creationId="{186DEE16-1BF8-4485-8B01-1A95868A9FCA}"/>
          </ac:grpSpMkLst>
        </pc:grpChg>
        <pc:grpChg chg="mod">
          <ac:chgData name="Austin Gallyer" userId="e540735a-f01f-4565-acb6-dcc056902e7a" providerId="ADAL" clId="{8325692B-7527-497C-BE2F-D9F5E578D3D1}" dt="2019-05-22T15:26:17.209" v="226"/>
          <ac:grpSpMkLst>
            <pc:docMk/>
            <pc:sldMk cId="3121912817" sldId="262"/>
            <ac:grpSpMk id="8244" creationId="{3834F8A7-FAD6-474F-8813-E342336CE1AD}"/>
          </ac:grpSpMkLst>
        </pc:grpChg>
        <pc:grpChg chg="mod topLvl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295" creationId="{6569440B-3D25-4CC1-BA3A-F33F660231E2}"/>
          </ac:grpSpMkLst>
        </pc:grpChg>
        <pc:grpChg chg="del mod topLvl">
          <ac:chgData name="Austin Gallyer" userId="e540735a-f01f-4565-acb6-dcc056902e7a" providerId="ADAL" clId="{8325692B-7527-497C-BE2F-D9F5E578D3D1}" dt="2019-05-22T15:31:49.836" v="234" actId="165"/>
          <ac:grpSpMkLst>
            <pc:docMk/>
            <pc:sldMk cId="3121912817" sldId="262"/>
            <ac:grpSpMk id="8296" creationId="{7F3EA06E-0350-4D70-BCB5-851FD1B60BB1}"/>
          </ac:grpSpMkLst>
        </pc:grpChg>
        <pc:grpChg chg="del mod topLvl">
          <ac:chgData name="Austin Gallyer" userId="e540735a-f01f-4565-acb6-dcc056902e7a" providerId="ADAL" clId="{8325692B-7527-497C-BE2F-D9F5E578D3D1}" dt="2019-05-22T15:39:44.083" v="247" actId="478"/>
          <ac:grpSpMkLst>
            <pc:docMk/>
            <pc:sldMk cId="3121912817" sldId="262"/>
            <ac:grpSpMk id="8297" creationId="{00A73160-6A6C-4CAB-A000-FC103A50B2C0}"/>
          </ac:grpSpMkLst>
        </pc:grpChg>
        <pc:grpChg chg="del mod topLvl">
          <ac:chgData name="Austin Gallyer" userId="e540735a-f01f-4565-acb6-dcc056902e7a" providerId="ADAL" clId="{8325692B-7527-497C-BE2F-D9F5E578D3D1}" dt="2019-05-22T15:32:16.507" v="238" actId="165"/>
          <ac:grpSpMkLst>
            <pc:docMk/>
            <pc:sldMk cId="3121912817" sldId="262"/>
            <ac:grpSpMk id="8298" creationId="{67F264EB-4472-4311-B9F1-CA23AD08C600}"/>
          </ac:grpSpMkLst>
        </pc:grpChg>
        <pc:grpChg chg="del mod topLvl">
          <ac:chgData name="Austin Gallyer" userId="e540735a-f01f-4565-acb6-dcc056902e7a" providerId="ADAL" clId="{8325692B-7527-497C-BE2F-D9F5E578D3D1}" dt="2019-05-22T15:32:03.523" v="237" actId="478"/>
          <ac:grpSpMkLst>
            <pc:docMk/>
            <pc:sldMk cId="3121912817" sldId="262"/>
            <ac:grpSpMk id="8299" creationId="{29BAF06C-70AF-4FDE-9997-B5D0D08233C3}"/>
          </ac:grpSpMkLst>
        </pc:grpChg>
        <pc:grpChg chg="del mod topLvl">
          <ac:chgData name="Austin Gallyer" userId="e540735a-f01f-4565-acb6-dcc056902e7a" providerId="ADAL" clId="{8325692B-7527-497C-BE2F-D9F5E578D3D1}" dt="2019-05-22T15:31:59.554" v="236" actId="478"/>
          <ac:grpSpMkLst>
            <pc:docMk/>
            <pc:sldMk cId="3121912817" sldId="262"/>
            <ac:grpSpMk id="8300" creationId="{9B00D5C6-CDC0-4DCA-A6AA-245D4BD18BDB}"/>
          </ac:grpSpMkLst>
        </pc:grpChg>
        <pc:grpChg chg="del mod topLvl">
          <ac:chgData name="Austin Gallyer" userId="e540735a-f01f-4565-acb6-dcc056902e7a" providerId="ADAL" clId="{8325692B-7527-497C-BE2F-D9F5E578D3D1}" dt="2019-05-22T15:31:55.742" v="235" actId="478"/>
          <ac:grpSpMkLst>
            <pc:docMk/>
            <pc:sldMk cId="3121912817" sldId="262"/>
            <ac:grpSpMk id="8301" creationId="{4BDC99F5-971F-44A0-A56C-6F92E5AE3678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352" creationId="{9D408E13-021D-480C-94EC-6927F921F9D0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353" creationId="{FDF969C1-EE11-44C8-9522-C8B408855A14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354" creationId="{8C0CFD60-1E6E-40AF-BE1C-1D6C94D864BA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355" creationId="{71F4DB4C-5443-4389-B818-F885223AA45E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356" creationId="{1843D7F0-65B6-40FB-A052-929231D77A6E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07" creationId="{55A55FBF-26D1-4556-A88C-FA6EA3213563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08" creationId="{781D2218-62BD-4D4D-81F5-83625748F879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09" creationId="{ADFD2F9B-F0ED-4640-B78B-965AA0CD74E3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10" creationId="{3FDC6FAE-304E-4F44-84D4-D60602EC7B6B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11" creationId="{C1AC4EF5-E9BB-43C7-AAC4-4DAA82A2A7BF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12" creationId="{BD07CF9A-3043-453C-9482-3E702369ECEF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13" creationId="{40137128-48B7-4DBA-9EEF-1A12136DB5D5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64" creationId="{F1CAE9A5-0118-43B9-B173-53CA86BBF817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65" creationId="{BEF78503-A71B-4873-AC0E-D08A5E683661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66" creationId="{581C96F4-9551-4BA6-A6BE-D5F1CF069CD8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67" creationId="{9B33606D-6600-4133-9665-3A43397B78CA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468" creationId="{60397047-52CF-41B1-96FD-73324322E26A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19" creationId="{C2F27353-7DB5-4149-8778-3431B06BAF89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20" creationId="{E54569A3-B84C-47C0-89FC-D3DDE8C42ED5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21" creationId="{9942EC7D-357A-4357-8F2E-05645C21F6CE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22" creationId="{8349B055-CDD3-4DCB-B9E8-CDB28DCF899A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23" creationId="{1B713CD1-2FEF-49EA-B325-3F73E86C7C3E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24" creationId="{42AD5D07-2097-4C74-A6DC-B0454B2BDEF6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25" creationId="{8DD335CD-D43A-4532-9A1F-9AE7AC084B40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76" creationId="{6CF0D289-D76E-42D4-8792-2BFC69E1A407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77" creationId="{B742B776-805E-4633-B3EA-CED9919288FB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78" creationId="{ADD4206C-8D6D-4DAB-84AD-24A64732DE52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79" creationId="{5728A42B-1767-448D-BB7E-4D8302F90594}"/>
          </ac:grpSpMkLst>
        </pc:grpChg>
        <pc:grpChg chg="mod">
          <ac:chgData name="Austin Gallyer" userId="e540735a-f01f-4565-acb6-dcc056902e7a" providerId="ADAL" clId="{8325692B-7527-497C-BE2F-D9F5E578D3D1}" dt="2019-05-22T15:37:54.291" v="242" actId="554"/>
          <ac:grpSpMkLst>
            <pc:docMk/>
            <pc:sldMk cId="3121912817" sldId="262"/>
            <ac:grpSpMk id="8580" creationId="{095342DE-2674-42D0-B00B-FAAA8E40C258}"/>
          </ac:grpSpMkLst>
        </pc:grpChg>
        <pc:picChg chg="del">
          <ac:chgData name="Austin Gallyer" userId="e540735a-f01f-4565-acb6-dcc056902e7a" providerId="ADAL" clId="{8325692B-7527-497C-BE2F-D9F5E578D3D1}" dt="2019-05-22T15:22:55.170" v="206" actId="478"/>
          <ac:picMkLst>
            <pc:docMk/>
            <pc:sldMk cId="3121912817" sldId="262"/>
            <ac:picMk id="719" creationId="{30ED1DA5-6DA0-4250-A1E8-1649290458A9}"/>
          </ac:picMkLst>
        </pc:picChg>
        <pc:picChg chg="del">
          <ac:chgData name="Austin Gallyer" userId="e540735a-f01f-4565-acb6-dcc056902e7a" providerId="ADAL" clId="{8325692B-7527-497C-BE2F-D9F5E578D3D1}" dt="2019-05-22T15:21:25.374" v="195" actId="478"/>
          <ac:picMkLst>
            <pc:docMk/>
            <pc:sldMk cId="3121912817" sldId="262"/>
            <ac:picMk id="776" creationId="{8FCFB73A-90D0-4C81-8A47-E6E2D344184E}"/>
          </ac:picMkLst>
        </pc:picChg>
        <pc:picChg chg="del">
          <ac:chgData name="Austin Gallyer" userId="e540735a-f01f-4565-acb6-dcc056902e7a" providerId="ADAL" clId="{8325692B-7527-497C-BE2F-D9F5E578D3D1}" dt="2019-05-22T15:21:25.374" v="195" actId="478"/>
          <ac:picMkLst>
            <pc:docMk/>
            <pc:sldMk cId="3121912817" sldId="262"/>
            <ac:picMk id="777" creationId="{21781E0B-317D-445D-AAF1-5ACEF5E2B25C}"/>
          </ac:picMkLst>
        </pc:picChg>
        <pc:picChg chg="del">
          <ac:chgData name="Austin Gallyer" userId="e540735a-f01f-4565-acb6-dcc056902e7a" providerId="ADAL" clId="{8325692B-7527-497C-BE2F-D9F5E578D3D1}" dt="2019-05-22T15:21:25.374" v="195" actId="478"/>
          <ac:picMkLst>
            <pc:docMk/>
            <pc:sldMk cId="3121912817" sldId="262"/>
            <ac:picMk id="778" creationId="{2FA34C68-6199-456A-BA5A-9DDC433D8873}"/>
          </ac:picMkLst>
        </pc:picChg>
        <pc:picChg chg="del">
          <ac:chgData name="Austin Gallyer" userId="e540735a-f01f-4565-acb6-dcc056902e7a" providerId="ADAL" clId="{8325692B-7527-497C-BE2F-D9F5E578D3D1}" dt="2019-05-22T15:21:25.374" v="195" actId="478"/>
          <ac:picMkLst>
            <pc:docMk/>
            <pc:sldMk cId="3121912817" sldId="262"/>
            <ac:picMk id="779" creationId="{FFA082BC-4FA5-4157-97F4-4A330F710598}"/>
          </ac:picMkLst>
        </pc:picChg>
        <pc:picChg chg="del">
          <ac:chgData name="Austin Gallyer" userId="e540735a-f01f-4565-acb6-dcc056902e7a" providerId="ADAL" clId="{8325692B-7527-497C-BE2F-D9F5E578D3D1}" dt="2019-05-22T15:21:25.374" v="195" actId="478"/>
          <ac:picMkLst>
            <pc:docMk/>
            <pc:sldMk cId="3121912817" sldId="262"/>
            <ac:picMk id="780" creationId="{A26AC087-08E5-4D33-9AF8-EBE0A99D37A3}"/>
          </ac:picMkLst>
        </pc:picChg>
        <pc:picChg chg="del">
          <ac:chgData name="Austin Gallyer" userId="e540735a-f01f-4565-acb6-dcc056902e7a" providerId="ADAL" clId="{8325692B-7527-497C-BE2F-D9F5E578D3D1}" dt="2019-05-22T15:21:25.374" v="195" actId="478"/>
          <ac:picMkLst>
            <pc:docMk/>
            <pc:sldMk cId="3121912817" sldId="262"/>
            <ac:picMk id="781" creationId="{070D4338-3BE0-4A48-935B-4122CAB4CAEF}"/>
          </ac:picMkLst>
        </pc:picChg>
        <pc:picChg chg="del">
          <ac:chgData name="Austin Gallyer" userId="e540735a-f01f-4565-acb6-dcc056902e7a" providerId="ADAL" clId="{8325692B-7527-497C-BE2F-D9F5E578D3D1}" dt="2019-05-22T15:21:25.374" v="195" actId="478"/>
          <ac:picMkLst>
            <pc:docMk/>
            <pc:sldMk cId="3121912817" sldId="262"/>
            <ac:picMk id="782" creationId="{A9029C00-FD86-489B-995C-9D8A92604495}"/>
          </ac:picMkLst>
        </pc:picChg>
        <pc:picChg chg="mod topLvl">
          <ac:chgData name="Austin Gallyer" userId="e540735a-f01f-4565-acb6-dcc056902e7a" providerId="ADAL" clId="{8325692B-7527-497C-BE2F-D9F5E578D3D1}" dt="2019-05-22T15:33:13.834" v="240" actId="164"/>
          <ac:picMkLst>
            <pc:docMk/>
            <pc:sldMk cId="3121912817" sldId="262"/>
            <ac:picMk id="8332" creationId="{DB4A92BF-70F5-46ED-B532-890EC3C5253D}"/>
          </ac:picMkLst>
        </pc:picChg>
        <pc:picChg chg="mod topLvl">
          <ac:chgData name="Austin Gallyer" userId="e540735a-f01f-4565-acb6-dcc056902e7a" providerId="ADAL" clId="{8325692B-7527-497C-BE2F-D9F5E578D3D1}" dt="2019-05-22T15:33:13.834" v="240" actId="164"/>
          <ac:picMkLst>
            <pc:docMk/>
            <pc:sldMk cId="3121912817" sldId="262"/>
            <ac:picMk id="8333" creationId="{499F4A18-D565-425D-AC02-8F4C6EC66200}"/>
          </ac:picMkLst>
        </pc:picChg>
        <pc:picChg chg="del mod topLvl">
          <ac:chgData name="Austin Gallyer" userId="e540735a-f01f-4565-acb6-dcc056902e7a" providerId="ADAL" clId="{8325692B-7527-497C-BE2F-D9F5E578D3D1}" dt="2019-05-22T15:32:44.485" v="239" actId="478"/>
          <ac:picMkLst>
            <pc:docMk/>
            <pc:sldMk cId="3121912817" sldId="262"/>
            <ac:picMk id="8334" creationId="{26E31832-97BF-48A6-88A7-B7C63BAAF6CF}"/>
          </ac:picMkLst>
        </pc:picChg>
        <pc:picChg chg="del mod topLvl">
          <ac:chgData name="Austin Gallyer" userId="e540735a-f01f-4565-acb6-dcc056902e7a" providerId="ADAL" clId="{8325692B-7527-497C-BE2F-D9F5E578D3D1}" dt="2019-05-22T15:32:44.485" v="239" actId="478"/>
          <ac:picMkLst>
            <pc:docMk/>
            <pc:sldMk cId="3121912817" sldId="262"/>
            <ac:picMk id="8335" creationId="{FE2D3D8D-2F8C-429E-B5A7-7F563481B92F}"/>
          </ac:picMkLst>
        </pc:picChg>
        <pc:picChg chg="del mod topLvl">
          <ac:chgData name="Austin Gallyer" userId="e540735a-f01f-4565-acb6-dcc056902e7a" providerId="ADAL" clId="{8325692B-7527-497C-BE2F-D9F5E578D3D1}" dt="2019-05-22T15:32:44.485" v="239" actId="478"/>
          <ac:picMkLst>
            <pc:docMk/>
            <pc:sldMk cId="3121912817" sldId="262"/>
            <ac:picMk id="8336" creationId="{93599169-3C30-4865-BC30-B8B301ACCA70}"/>
          </ac:picMkLst>
        </pc:picChg>
        <pc:picChg chg="del mod topLvl">
          <ac:chgData name="Austin Gallyer" userId="e540735a-f01f-4565-acb6-dcc056902e7a" providerId="ADAL" clId="{8325692B-7527-497C-BE2F-D9F5E578D3D1}" dt="2019-05-22T15:32:44.485" v="239" actId="478"/>
          <ac:picMkLst>
            <pc:docMk/>
            <pc:sldMk cId="3121912817" sldId="262"/>
            <ac:picMk id="8337" creationId="{DAEEC3D2-58AA-4DB1-A3FB-1F1C99F8DA59}"/>
          </ac:picMkLst>
        </pc:picChg>
        <pc:picChg chg="del mod topLvl">
          <ac:chgData name="Austin Gallyer" userId="e540735a-f01f-4565-acb6-dcc056902e7a" providerId="ADAL" clId="{8325692B-7527-497C-BE2F-D9F5E578D3D1}" dt="2019-05-22T15:32:44.485" v="239" actId="478"/>
          <ac:picMkLst>
            <pc:docMk/>
            <pc:sldMk cId="3121912817" sldId="262"/>
            <ac:picMk id="8338" creationId="{1588404E-C1D6-4A54-9EC8-565D91707E50}"/>
          </ac:picMkLst>
        </pc:picChg>
        <pc:picChg chg="del mod topLvl">
          <ac:chgData name="Austin Gallyer" userId="e540735a-f01f-4565-acb6-dcc056902e7a" providerId="ADAL" clId="{8325692B-7527-497C-BE2F-D9F5E578D3D1}" dt="2019-05-22T15:32:44.485" v="239" actId="478"/>
          <ac:picMkLst>
            <pc:docMk/>
            <pc:sldMk cId="3121912817" sldId="262"/>
            <ac:picMk id="8339" creationId="{7B389D55-E2FB-4ECF-B5BB-5F7E00A73EBB}"/>
          </ac:picMkLst>
        </pc:picChg>
        <pc:picChg chg="del mod topLvl">
          <ac:chgData name="Austin Gallyer" userId="e540735a-f01f-4565-acb6-dcc056902e7a" providerId="ADAL" clId="{8325692B-7527-497C-BE2F-D9F5E578D3D1}" dt="2019-05-22T15:32:44.485" v="239" actId="478"/>
          <ac:picMkLst>
            <pc:docMk/>
            <pc:sldMk cId="3121912817" sldId="262"/>
            <ac:picMk id="8340" creationId="{25A72B30-975E-4D92-B75D-FE8C00B94C28}"/>
          </ac:picMkLst>
        </pc:picChg>
        <pc:picChg chg="del mod topLvl">
          <ac:chgData name="Austin Gallyer" userId="e540735a-f01f-4565-acb6-dcc056902e7a" providerId="ADAL" clId="{8325692B-7527-497C-BE2F-D9F5E578D3D1}" dt="2019-05-22T15:32:44.485" v="239" actId="478"/>
          <ac:picMkLst>
            <pc:docMk/>
            <pc:sldMk cId="3121912817" sldId="262"/>
            <ac:picMk id="8341" creationId="{4A234088-D3FA-4FB9-A878-EEF037347D2D}"/>
          </ac:picMkLst>
        </pc:picChg>
      </pc:sldChg>
      <pc:sldChg chg="modSp add modAnim">
        <pc:chgData name="Austin Gallyer" userId="e540735a-f01f-4565-acb6-dcc056902e7a" providerId="ADAL" clId="{8325692B-7527-497C-BE2F-D9F5E578D3D1}" dt="2019-05-22T16:33:40.982" v="2108" actId="20577"/>
        <pc:sldMkLst>
          <pc:docMk/>
          <pc:sldMk cId="2805163655" sldId="263"/>
        </pc:sldMkLst>
        <pc:spChg chg="mod">
          <ac:chgData name="Austin Gallyer" userId="e540735a-f01f-4565-acb6-dcc056902e7a" providerId="ADAL" clId="{8325692B-7527-497C-BE2F-D9F5E578D3D1}" dt="2019-05-22T15:58:46.294" v="276" actId="20577"/>
          <ac:spMkLst>
            <pc:docMk/>
            <pc:sldMk cId="2805163655" sldId="263"/>
            <ac:spMk id="2" creationId="{68EE441C-D90E-4512-BCFB-853E4B281BAD}"/>
          </ac:spMkLst>
        </pc:spChg>
        <pc:spChg chg="mod">
          <ac:chgData name="Austin Gallyer" userId="e540735a-f01f-4565-acb6-dcc056902e7a" providerId="ADAL" clId="{8325692B-7527-497C-BE2F-D9F5E578D3D1}" dt="2019-05-22T16:33:40.982" v="2108" actId="20577"/>
          <ac:spMkLst>
            <pc:docMk/>
            <pc:sldMk cId="2805163655" sldId="263"/>
            <ac:spMk id="3" creationId="{250D63CA-8282-43EB-81FC-A48EEDD870D3}"/>
          </ac:spMkLst>
        </pc:spChg>
      </pc:sldChg>
      <pc:sldChg chg="addSp modSp add">
        <pc:chgData name="Austin Gallyer" userId="e540735a-f01f-4565-acb6-dcc056902e7a" providerId="ADAL" clId="{8325692B-7527-497C-BE2F-D9F5E578D3D1}" dt="2019-05-22T16:57:56.737" v="3601" actId="20577"/>
        <pc:sldMkLst>
          <pc:docMk/>
          <pc:sldMk cId="1639498575" sldId="264"/>
        </pc:sldMkLst>
        <pc:spChg chg="mod">
          <ac:chgData name="Austin Gallyer" userId="e540735a-f01f-4565-acb6-dcc056902e7a" providerId="ADAL" clId="{8325692B-7527-497C-BE2F-D9F5E578D3D1}" dt="2019-05-22T16:57:56.737" v="3601" actId="20577"/>
          <ac:spMkLst>
            <pc:docMk/>
            <pc:sldMk cId="1639498575" sldId="264"/>
            <ac:spMk id="2" creationId="{B4232C96-26B2-4A31-8467-9216358FDBF3}"/>
          </ac:spMkLst>
        </pc:spChg>
        <pc:spChg chg="mod">
          <ac:chgData name="Austin Gallyer" userId="e540735a-f01f-4565-acb6-dcc056902e7a" providerId="ADAL" clId="{8325692B-7527-497C-BE2F-D9F5E578D3D1}" dt="2019-05-22T16:24:49.385" v="1627" actId="20577"/>
          <ac:spMkLst>
            <pc:docMk/>
            <pc:sldMk cId="1639498575" sldId="264"/>
            <ac:spMk id="3" creationId="{FE56B9C7-4578-44A3-A214-5F6D7B831238}"/>
          </ac:spMkLst>
        </pc:spChg>
        <pc:spChg chg="add mod">
          <ac:chgData name="Austin Gallyer" userId="e540735a-f01f-4565-acb6-dcc056902e7a" providerId="ADAL" clId="{8325692B-7527-497C-BE2F-D9F5E578D3D1}" dt="2019-05-22T16:18:51.512" v="1361" actId="20577"/>
          <ac:spMkLst>
            <pc:docMk/>
            <pc:sldMk cId="1639498575" sldId="264"/>
            <ac:spMk id="4" creationId="{F80248D3-8D44-40F7-BF03-4FBCCD4E85E2}"/>
          </ac:spMkLst>
        </pc:spChg>
      </pc:sldChg>
      <pc:sldChg chg="modSp add del">
        <pc:chgData name="Austin Gallyer" userId="e540735a-f01f-4565-acb6-dcc056902e7a" providerId="ADAL" clId="{8325692B-7527-497C-BE2F-D9F5E578D3D1}" dt="2019-05-22T16:15:13.873" v="1189" actId="2696"/>
        <pc:sldMkLst>
          <pc:docMk/>
          <pc:sldMk cId="2582044838" sldId="265"/>
        </pc:sldMkLst>
        <pc:spChg chg="mod">
          <ac:chgData name="Austin Gallyer" userId="e540735a-f01f-4565-acb6-dcc056902e7a" providerId="ADAL" clId="{8325692B-7527-497C-BE2F-D9F5E578D3D1}" dt="2019-05-22T16:15:11.917" v="1188" actId="27636"/>
          <ac:spMkLst>
            <pc:docMk/>
            <pc:sldMk cId="2582044838" sldId="265"/>
            <ac:spMk id="2" creationId="{E1EF7967-0E7A-4FE0-8A0A-4571D5D219A4}"/>
          </ac:spMkLst>
        </pc:spChg>
      </pc:sldChg>
      <pc:sldChg chg="modSp add modAnim">
        <pc:chgData name="Austin Gallyer" userId="e540735a-f01f-4565-acb6-dcc056902e7a" providerId="ADAL" clId="{8325692B-7527-497C-BE2F-D9F5E578D3D1}" dt="2019-05-22T16:33:18.962" v="2048" actId="20577"/>
        <pc:sldMkLst>
          <pc:docMk/>
          <pc:sldMk cId="2795449177" sldId="265"/>
        </pc:sldMkLst>
        <pc:spChg chg="mod">
          <ac:chgData name="Austin Gallyer" userId="e540735a-f01f-4565-acb6-dcc056902e7a" providerId="ADAL" clId="{8325692B-7527-497C-BE2F-D9F5E578D3D1}" dt="2019-05-22T16:33:18.962" v="2048" actId="20577"/>
          <ac:spMkLst>
            <pc:docMk/>
            <pc:sldMk cId="2795449177" sldId="265"/>
            <ac:spMk id="3" creationId="{250D63CA-8282-43EB-81FC-A48EEDD870D3}"/>
          </ac:spMkLst>
        </pc:spChg>
      </pc:sldChg>
      <pc:sldChg chg="addSp modSp add">
        <pc:chgData name="Austin Gallyer" userId="e540735a-f01f-4565-acb6-dcc056902e7a" providerId="ADAL" clId="{8325692B-7527-497C-BE2F-D9F5E578D3D1}" dt="2019-05-22T16:58:01.308" v="3605" actId="20577"/>
        <pc:sldMkLst>
          <pc:docMk/>
          <pc:sldMk cId="3764424321" sldId="266"/>
        </pc:sldMkLst>
        <pc:spChg chg="mod">
          <ac:chgData name="Austin Gallyer" userId="e540735a-f01f-4565-acb6-dcc056902e7a" providerId="ADAL" clId="{8325692B-7527-497C-BE2F-D9F5E578D3D1}" dt="2019-05-22T16:58:01.308" v="3605" actId="20577"/>
          <ac:spMkLst>
            <pc:docMk/>
            <pc:sldMk cId="3764424321" sldId="266"/>
            <ac:spMk id="2" creationId="{05D75C31-C301-47A9-AD10-A412EB5A6AD3}"/>
          </ac:spMkLst>
        </pc:spChg>
        <pc:spChg chg="mod">
          <ac:chgData name="Austin Gallyer" userId="e540735a-f01f-4565-acb6-dcc056902e7a" providerId="ADAL" clId="{8325692B-7527-497C-BE2F-D9F5E578D3D1}" dt="2019-05-22T16:29:18.455" v="1856" actId="20577"/>
          <ac:spMkLst>
            <pc:docMk/>
            <pc:sldMk cId="3764424321" sldId="266"/>
            <ac:spMk id="3" creationId="{DDC64787-8044-4745-95F3-66D4A3132F56}"/>
          </ac:spMkLst>
        </pc:spChg>
        <pc:spChg chg="add mod">
          <ac:chgData name="Austin Gallyer" userId="e540735a-f01f-4565-acb6-dcc056902e7a" providerId="ADAL" clId="{8325692B-7527-497C-BE2F-D9F5E578D3D1}" dt="2019-05-22T16:30:59.545" v="1970" actId="14100"/>
          <ac:spMkLst>
            <pc:docMk/>
            <pc:sldMk cId="3764424321" sldId="266"/>
            <ac:spMk id="4" creationId="{4D22D319-201F-41EB-883B-E17FEA529B25}"/>
          </ac:spMkLst>
        </pc:spChg>
      </pc:sldChg>
      <pc:sldChg chg="addSp delSp modSp add">
        <pc:chgData name="Austin Gallyer" userId="e540735a-f01f-4565-acb6-dcc056902e7a" providerId="ADAL" clId="{8325692B-7527-497C-BE2F-D9F5E578D3D1}" dt="2019-05-22T16:47:30.454" v="2851" actId="14100"/>
        <pc:sldMkLst>
          <pc:docMk/>
          <pc:sldMk cId="4287544685" sldId="267"/>
        </pc:sldMkLst>
        <pc:spChg chg="mod">
          <ac:chgData name="Austin Gallyer" userId="e540735a-f01f-4565-acb6-dcc056902e7a" providerId="ADAL" clId="{8325692B-7527-497C-BE2F-D9F5E578D3D1}" dt="2019-05-22T16:42:52.951" v="2480" actId="20577"/>
          <ac:spMkLst>
            <pc:docMk/>
            <pc:sldMk cId="4287544685" sldId="267"/>
            <ac:spMk id="2" creationId="{5F6238BE-C40D-43E5-9D87-02A1D5307BEA}"/>
          </ac:spMkLst>
        </pc:spChg>
        <pc:spChg chg="del">
          <ac:chgData name="Austin Gallyer" userId="e540735a-f01f-4565-acb6-dcc056902e7a" providerId="ADAL" clId="{8325692B-7527-497C-BE2F-D9F5E578D3D1}" dt="2019-05-22T16:42:05.082" v="2473"/>
          <ac:spMkLst>
            <pc:docMk/>
            <pc:sldMk cId="4287544685" sldId="267"/>
            <ac:spMk id="3" creationId="{22EEAD00-BF33-4E71-93BF-744CD228364E}"/>
          </ac:spMkLst>
        </pc:spChg>
        <pc:spChg chg="add mod">
          <ac:chgData name="Austin Gallyer" userId="e540735a-f01f-4565-acb6-dcc056902e7a" providerId="ADAL" clId="{8325692B-7527-497C-BE2F-D9F5E578D3D1}" dt="2019-05-22T16:43:54.401" v="2608" actId="5793"/>
          <ac:spMkLst>
            <pc:docMk/>
            <pc:sldMk cId="4287544685" sldId="267"/>
            <ac:spMk id="6" creationId="{C6474810-B16D-458C-B990-DFB9461604C6}"/>
          </ac:spMkLst>
        </pc:spChg>
        <pc:spChg chg="add mod">
          <ac:chgData name="Austin Gallyer" userId="e540735a-f01f-4565-acb6-dcc056902e7a" providerId="ADAL" clId="{8325692B-7527-497C-BE2F-D9F5E578D3D1}" dt="2019-05-22T16:47:30.454" v="2851" actId="14100"/>
          <ac:spMkLst>
            <pc:docMk/>
            <pc:sldMk cId="4287544685" sldId="267"/>
            <ac:spMk id="7" creationId="{9CAE77F4-DD5B-4BE8-A469-3788230227D5}"/>
          </ac:spMkLst>
        </pc:spChg>
        <pc:picChg chg="add mod">
          <ac:chgData name="Austin Gallyer" userId="e540735a-f01f-4565-acb6-dcc056902e7a" providerId="ADAL" clId="{8325692B-7527-497C-BE2F-D9F5E578D3D1}" dt="2019-05-22T16:42:31.461" v="2479" actId="1076"/>
          <ac:picMkLst>
            <pc:docMk/>
            <pc:sldMk cId="4287544685" sldId="267"/>
            <ac:picMk id="5" creationId="{680DF42E-27D6-48E5-BB9B-5FB25121D9DA}"/>
          </ac:picMkLst>
        </pc:picChg>
      </pc:sldChg>
      <pc:sldChg chg="addSp modSp add">
        <pc:chgData name="Austin Gallyer" userId="e540735a-f01f-4565-acb6-dcc056902e7a" providerId="ADAL" clId="{8325692B-7527-497C-BE2F-D9F5E578D3D1}" dt="2019-05-22T16:58:05.147" v="3609" actId="20577"/>
        <pc:sldMkLst>
          <pc:docMk/>
          <pc:sldMk cId="181057545" sldId="268"/>
        </pc:sldMkLst>
        <pc:spChg chg="mod">
          <ac:chgData name="Austin Gallyer" userId="e540735a-f01f-4565-acb6-dcc056902e7a" providerId="ADAL" clId="{8325692B-7527-497C-BE2F-D9F5E578D3D1}" dt="2019-05-22T16:58:05.147" v="3609" actId="20577"/>
          <ac:spMkLst>
            <pc:docMk/>
            <pc:sldMk cId="181057545" sldId="268"/>
            <ac:spMk id="2" creationId="{B7E08453-49E4-4E40-9CDB-DE6B12160765}"/>
          </ac:spMkLst>
        </pc:spChg>
        <pc:spChg chg="mod">
          <ac:chgData name="Austin Gallyer" userId="e540735a-f01f-4565-acb6-dcc056902e7a" providerId="ADAL" clId="{8325692B-7527-497C-BE2F-D9F5E578D3D1}" dt="2019-05-22T16:36:32.517" v="2443" actId="20577"/>
          <ac:spMkLst>
            <pc:docMk/>
            <pc:sldMk cId="181057545" sldId="268"/>
            <ac:spMk id="3" creationId="{D1A85F3E-5B4C-44FD-B8DC-258FCCD764AE}"/>
          </ac:spMkLst>
        </pc:spChg>
        <pc:spChg chg="add mod">
          <ac:chgData name="Austin Gallyer" userId="e540735a-f01f-4565-acb6-dcc056902e7a" providerId="ADAL" clId="{8325692B-7527-497C-BE2F-D9F5E578D3D1}" dt="2019-05-22T16:36:57.923" v="2472" actId="14100"/>
          <ac:spMkLst>
            <pc:docMk/>
            <pc:sldMk cId="181057545" sldId="268"/>
            <ac:spMk id="4" creationId="{864FA8DA-602D-4FCE-8D7A-D1653B672C16}"/>
          </ac:spMkLst>
        </pc:spChg>
      </pc:sldChg>
      <pc:sldChg chg="addSp delSp modSp add">
        <pc:chgData name="Austin Gallyer" userId="e540735a-f01f-4565-acb6-dcc056902e7a" providerId="ADAL" clId="{8325692B-7527-497C-BE2F-D9F5E578D3D1}" dt="2019-05-22T16:49:49.962" v="2872" actId="14100"/>
        <pc:sldMkLst>
          <pc:docMk/>
          <pc:sldMk cId="1334740953" sldId="269"/>
        </pc:sldMkLst>
        <pc:spChg chg="mod">
          <ac:chgData name="Austin Gallyer" userId="e540735a-f01f-4565-acb6-dcc056902e7a" providerId="ADAL" clId="{8325692B-7527-497C-BE2F-D9F5E578D3D1}" dt="2019-05-22T16:44:44.578" v="2647" actId="20577"/>
          <ac:spMkLst>
            <pc:docMk/>
            <pc:sldMk cId="1334740953" sldId="269"/>
            <ac:spMk id="2" creationId="{CEBA7451-BD0F-4340-A207-A621C5FF6511}"/>
          </ac:spMkLst>
        </pc:spChg>
        <pc:spChg chg="mod">
          <ac:chgData name="Austin Gallyer" userId="e540735a-f01f-4565-acb6-dcc056902e7a" providerId="ADAL" clId="{8325692B-7527-497C-BE2F-D9F5E578D3D1}" dt="2019-05-22T16:49:35.829" v="2868" actId="1076"/>
          <ac:spMkLst>
            <pc:docMk/>
            <pc:sldMk cId="1334740953" sldId="269"/>
            <ac:spMk id="3" creationId="{53769E8C-BD1B-4A8D-806A-38B17E47014E}"/>
          </ac:spMkLst>
        </pc:spChg>
        <pc:spChg chg="add del mod">
          <ac:chgData name="Austin Gallyer" userId="e540735a-f01f-4565-acb6-dcc056902e7a" providerId="ADAL" clId="{8325692B-7527-497C-BE2F-D9F5E578D3D1}" dt="2019-05-22T16:46:40.776" v="2810" actId="478"/>
          <ac:spMkLst>
            <pc:docMk/>
            <pc:sldMk cId="1334740953" sldId="269"/>
            <ac:spMk id="4" creationId="{7903896E-339F-4F4C-993D-B322CFDA08BC}"/>
          </ac:spMkLst>
        </pc:spChg>
        <pc:spChg chg="add mod">
          <ac:chgData name="Austin Gallyer" userId="e540735a-f01f-4565-acb6-dcc056902e7a" providerId="ADAL" clId="{8325692B-7527-497C-BE2F-D9F5E578D3D1}" dt="2019-05-22T16:47:48.274" v="2863" actId="20577"/>
          <ac:spMkLst>
            <pc:docMk/>
            <pc:sldMk cId="1334740953" sldId="269"/>
            <ac:spMk id="5" creationId="{43AD9FA4-CEE2-41E1-A785-3A1792862F85}"/>
          </ac:spMkLst>
        </pc:spChg>
        <pc:picChg chg="add mod ord">
          <ac:chgData name="Austin Gallyer" userId="e540735a-f01f-4565-acb6-dcc056902e7a" providerId="ADAL" clId="{8325692B-7527-497C-BE2F-D9F5E578D3D1}" dt="2019-05-22T16:49:49.962" v="2872" actId="14100"/>
          <ac:picMkLst>
            <pc:docMk/>
            <pc:sldMk cId="1334740953" sldId="269"/>
            <ac:picMk id="6" creationId="{D1C0D5D2-A760-4193-8B7E-C4AA714A81F3}"/>
          </ac:picMkLst>
        </pc:picChg>
      </pc:sldChg>
      <pc:sldChg chg="modSp add">
        <pc:chgData name="Austin Gallyer" userId="e540735a-f01f-4565-acb6-dcc056902e7a" providerId="ADAL" clId="{8325692B-7527-497C-BE2F-D9F5E578D3D1}" dt="2019-05-22T17:13:10.928" v="3984" actId="20577"/>
        <pc:sldMkLst>
          <pc:docMk/>
          <pc:sldMk cId="3188724776" sldId="270"/>
        </pc:sldMkLst>
        <pc:spChg chg="mod">
          <ac:chgData name="Austin Gallyer" userId="e540735a-f01f-4565-acb6-dcc056902e7a" providerId="ADAL" clId="{8325692B-7527-497C-BE2F-D9F5E578D3D1}" dt="2019-05-22T16:50:21.272" v="2923" actId="20577"/>
          <ac:spMkLst>
            <pc:docMk/>
            <pc:sldMk cId="3188724776" sldId="270"/>
            <ac:spMk id="2" creationId="{05FF3BDE-40E9-494E-B5AE-6A611DD7EE88}"/>
          </ac:spMkLst>
        </pc:spChg>
        <pc:spChg chg="mod">
          <ac:chgData name="Austin Gallyer" userId="e540735a-f01f-4565-acb6-dcc056902e7a" providerId="ADAL" clId="{8325692B-7527-497C-BE2F-D9F5E578D3D1}" dt="2019-05-22T17:13:10.928" v="3984" actId="20577"/>
          <ac:spMkLst>
            <pc:docMk/>
            <pc:sldMk cId="3188724776" sldId="270"/>
            <ac:spMk id="3" creationId="{338680DF-894C-41E2-BCCE-CFB7E45E4DC4}"/>
          </ac:spMkLst>
        </pc:spChg>
      </pc:sldChg>
      <pc:sldChg chg="modSp add">
        <pc:chgData name="Austin Gallyer" userId="e540735a-f01f-4565-acb6-dcc056902e7a" providerId="ADAL" clId="{8325692B-7527-497C-BE2F-D9F5E578D3D1}" dt="2019-05-22T16:56:16.407" v="3591" actId="20577"/>
        <pc:sldMkLst>
          <pc:docMk/>
          <pc:sldMk cId="3690606080" sldId="271"/>
        </pc:sldMkLst>
        <pc:spChg chg="mod">
          <ac:chgData name="Austin Gallyer" userId="e540735a-f01f-4565-acb6-dcc056902e7a" providerId="ADAL" clId="{8325692B-7527-497C-BE2F-D9F5E578D3D1}" dt="2019-05-22T16:52:02.063" v="3131" actId="20577"/>
          <ac:spMkLst>
            <pc:docMk/>
            <pc:sldMk cId="3690606080" sldId="271"/>
            <ac:spMk id="2" creationId="{4AF465D3-E44C-4AB4-A356-BD838226EEAC}"/>
          </ac:spMkLst>
        </pc:spChg>
        <pc:spChg chg="mod">
          <ac:chgData name="Austin Gallyer" userId="e540735a-f01f-4565-acb6-dcc056902e7a" providerId="ADAL" clId="{8325692B-7527-497C-BE2F-D9F5E578D3D1}" dt="2019-05-22T16:56:16.407" v="3591" actId="20577"/>
          <ac:spMkLst>
            <pc:docMk/>
            <pc:sldMk cId="3690606080" sldId="271"/>
            <ac:spMk id="3" creationId="{CB3F8BB2-378D-4A61-85F4-2195E244C781}"/>
          </ac:spMkLst>
        </pc:spChg>
      </pc:sldChg>
      <pc:sldChg chg="modSp add">
        <pc:chgData name="Austin Gallyer" userId="e540735a-f01f-4565-acb6-dcc056902e7a" providerId="ADAL" clId="{8325692B-7527-497C-BE2F-D9F5E578D3D1}" dt="2019-05-22T17:00:02.075" v="3716" actId="113"/>
        <pc:sldMkLst>
          <pc:docMk/>
          <pc:sldMk cId="169397040" sldId="272"/>
        </pc:sldMkLst>
        <pc:spChg chg="mod">
          <ac:chgData name="Austin Gallyer" userId="e540735a-f01f-4565-acb6-dcc056902e7a" providerId="ADAL" clId="{8325692B-7527-497C-BE2F-D9F5E578D3D1}" dt="2019-05-22T16:56:07.372" v="3556" actId="20577"/>
          <ac:spMkLst>
            <pc:docMk/>
            <pc:sldMk cId="169397040" sldId="272"/>
            <ac:spMk id="2" creationId="{6DB1F8CC-D699-4F7E-929E-208B0B057374}"/>
          </ac:spMkLst>
        </pc:spChg>
        <pc:graphicFrameChg chg="modGraphic">
          <ac:chgData name="Austin Gallyer" userId="e540735a-f01f-4565-acb6-dcc056902e7a" providerId="ADAL" clId="{8325692B-7527-497C-BE2F-D9F5E578D3D1}" dt="2019-05-22T17:00:02.075" v="3716" actId="113"/>
          <ac:graphicFrameMkLst>
            <pc:docMk/>
            <pc:sldMk cId="169397040" sldId="272"/>
            <ac:graphicFrameMk id="4" creationId="{CBA1EB3E-D01D-475C-9998-46B2128005B5}"/>
          </ac:graphicFrameMkLst>
        </pc:graphicFrameChg>
      </pc:sldChg>
      <pc:sldChg chg="addSp delSp modSp add">
        <pc:chgData name="Austin Gallyer" userId="e540735a-f01f-4565-acb6-dcc056902e7a" providerId="ADAL" clId="{8325692B-7527-497C-BE2F-D9F5E578D3D1}" dt="2019-05-22T17:14:43.924" v="4139" actId="20577"/>
        <pc:sldMkLst>
          <pc:docMk/>
          <pc:sldMk cId="2528817082" sldId="273"/>
        </pc:sldMkLst>
        <pc:spChg chg="add mod">
          <ac:chgData name="Austin Gallyer" userId="e540735a-f01f-4565-acb6-dcc056902e7a" providerId="ADAL" clId="{8325692B-7527-497C-BE2F-D9F5E578D3D1}" dt="2019-05-22T17:14:43.924" v="4139" actId="20577"/>
          <ac:spMkLst>
            <pc:docMk/>
            <pc:sldMk cId="2528817082" sldId="273"/>
            <ac:spMk id="5" creationId="{A6B737A7-5B5F-438C-AF29-94E7B3C2EF15}"/>
          </ac:spMkLst>
        </pc:spChg>
        <pc:graphicFrameChg chg="del">
          <ac:chgData name="Austin Gallyer" userId="e540735a-f01f-4565-acb6-dcc056902e7a" providerId="ADAL" clId="{8325692B-7527-497C-BE2F-D9F5E578D3D1}" dt="2019-05-22T17:00:19.408" v="3718" actId="478"/>
          <ac:graphicFrameMkLst>
            <pc:docMk/>
            <pc:sldMk cId="2528817082" sldId="273"/>
            <ac:graphicFrameMk id="4" creationId="{CBA1EB3E-D01D-475C-9998-46B2128005B5}"/>
          </ac:graphicFrameMkLst>
        </pc:graphicFrameChg>
        <pc:picChg chg="add mod">
          <ac:chgData name="Austin Gallyer" userId="e540735a-f01f-4565-acb6-dcc056902e7a" providerId="ADAL" clId="{8325692B-7527-497C-BE2F-D9F5E578D3D1}" dt="2019-05-22T17:04:44.603" v="3883" actId="1076"/>
          <ac:picMkLst>
            <pc:docMk/>
            <pc:sldMk cId="2528817082" sldId="273"/>
            <ac:picMk id="7" creationId="{760EE68C-C929-4C03-B822-975058F499D3}"/>
          </ac:picMkLst>
        </pc:picChg>
      </pc:sldChg>
      <pc:sldChg chg="addSp delSp modSp add del">
        <pc:chgData name="Austin Gallyer" userId="e540735a-f01f-4565-acb6-dcc056902e7a" providerId="ADAL" clId="{8325692B-7527-497C-BE2F-D9F5E578D3D1}" dt="2019-05-22T17:16:15.515" v="4194" actId="2696"/>
        <pc:sldMkLst>
          <pc:docMk/>
          <pc:sldMk cId="721100877" sldId="274"/>
        </pc:sldMkLst>
        <pc:spChg chg="del mod">
          <ac:chgData name="Austin Gallyer" userId="e540735a-f01f-4565-acb6-dcc056902e7a" providerId="ADAL" clId="{8325692B-7527-497C-BE2F-D9F5E578D3D1}" dt="2019-05-22T17:16:13.334" v="4193" actId="478"/>
          <ac:spMkLst>
            <pc:docMk/>
            <pc:sldMk cId="721100877" sldId="274"/>
            <ac:spMk id="2" creationId="{C9021B14-E65B-45B1-9CC5-0792D423F105}"/>
          </ac:spMkLst>
        </pc:spChg>
        <pc:spChg chg="del">
          <ac:chgData name="Austin Gallyer" userId="e540735a-f01f-4565-acb6-dcc056902e7a" providerId="ADAL" clId="{8325692B-7527-497C-BE2F-D9F5E578D3D1}" dt="2019-05-22T17:16:11.628" v="4192" actId="478"/>
          <ac:spMkLst>
            <pc:docMk/>
            <pc:sldMk cId="721100877" sldId="274"/>
            <ac:spMk id="3" creationId="{A6B5F552-B5EB-43BE-A9FA-582439415CFC}"/>
          </ac:spMkLst>
        </pc:spChg>
        <pc:spChg chg="del mod">
          <ac:chgData name="Austin Gallyer" userId="e540735a-f01f-4565-acb6-dcc056902e7a" providerId="ADAL" clId="{8325692B-7527-497C-BE2F-D9F5E578D3D1}" dt="2019-05-22T17:16:08.250" v="4190" actId="478"/>
          <ac:spMkLst>
            <pc:docMk/>
            <pc:sldMk cId="721100877" sldId="274"/>
            <ac:spMk id="4" creationId="{000D379D-E83F-45BF-8C32-B7906B9AFC48}"/>
          </ac:spMkLst>
        </pc:spChg>
        <pc:spChg chg="del">
          <ac:chgData name="Austin Gallyer" userId="e540735a-f01f-4565-acb6-dcc056902e7a" providerId="ADAL" clId="{8325692B-7527-497C-BE2F-D9F5E578D3D1}" dt="2019-05-22T17:16:06.625" v="4189" actId="478"/>
          <ac:spMkLst>
            <pc:docMk/>
            <pc:sldMk cId="721100877" sldId="274"/>
            <ac:spMk id="5" creationId="{C7338988-3DF7-4796-AC29-77D005C04CDB}"/>
          </ac:spMkLst>
        </pc:spChg>
        <pc:spChg chg="add del mod">
          <ac:chgData name="Austin Gallyer" userId="e540735a-f01f-4565-acb6-dcc056902e7a" providerId="ADAL" clId="{8325692B-7527-497C-BE2F-D9F5E578D3D1}" dt="2019-05-22T17:16:10.594" v="4191" actId="478"/>
          <ac:spMkLst>
            <pc:docMk/>
            <pc:sldMk cId="721100877" sldId="274"/>
            <ac:spMk id="7" creationId="{724C86CB-45A7-48BC-B2EE-6D7DCF0FC0FC}"/>
          </ac:spMkLst>
        </pc:spChg>
        <pc:spChg chg="add mod">
          <ac:chgData name="Austin Gallyer" userId="e540735a-f01f-4565-acb6-dcc056902e7a" providerId="ADAL" clId="{8325692B-7527-497C-BE2F-D9F5E578D3D1}" dt="2019-05-22T17:16:13.334" v="4193" actId="478"/>
          <ac:spMkLst>
            <pc:docMk/>
            <pc:sldMk cId="721100877" sldId="274"/>
            <ac:spMk id="9" creationId="{3DD5F40A-7D2C-4BB2-BD97-BC40897D8D27}"/>
          </ac:spMkLst>
        </pc:spChg>
      </pc:sldChg>
      <pc:sldChg chg="addSp delSp modSp add">
        <pc:chgData name="Austin Gallyer" userId="e540735a-f01f-4565-acb6-dcc056902e7a" providerId="ADAL" clId="{8325692B-7527-497C-BE2F-D9F5E578D3D1}" dt="2019-05-22T17:44:32.139" v="4413" actId="14100"/>
        <pc:sldMkLst>
          <pc:docMk/>
          <pc:sldMk cId="893154002" sldId="274"/>
        </pc:sldMkLst>
        <pc:spChg chg="mod">
          <ac:chgData name="Austin Gallyer" userId="e540735a-f01f-4565-acb6-dcc056902e7a" providerId="ADAL" clId="{8325692B-7527-497C-BE2F-D9F5E578D3D1}" dt="2019-05-22T17:16:36.963" v="4241" actId="20577"/>
          <ac:spMkLst>
            <pc:docMk/>
            <pc:sldMk cId="893154002" sldId="274"/>
            <ac:spMk id="2" creationId="{FCDDD255-8262-4617-8B35-22AB5A5D37C0}"/>
          </ac:spMkLst>
        </pc:spChg>
        <pc:spChg chg="del">
          <ac:chgData name="Austin Gallyer" userId="e540735a-f01f-4565-acb6-dcc056902e7a" providerId="ADAL" clId="{8325692B-7527-497C-BE2F-D9F5E578D3D1}" dt="2019-05-22T17:16:27.577" v="4197" actId="478"/>
          <ac:spMkLst>
            <pc:docMk/>
            <pc:sldMk cId="893154002" sldId="274"/>
            <ac:spMk id="3" creationId="{9E396BAA-296D-4DC4-9D0A-3DAB7CEE9DA0}"/>
          </ac:spMkLst>
        </pc:spChg>
        <pc:spChg chg="add mod">
          <ac:chgData name="Austin Gallyer" userId="e540735a-f01f-4565-acb6-dcc056902e7a" providerId="ADAL" clId="{8325692B-7527-497C-BE2F-D9F5E578D3D1}" dt="2019-05-22T17:17:54.770" v="4281" actId="113"/>
          <ac:spMkLst>
            <pc:docMk/>
            <pc:sldMk cId="893154002" sldId="274"/>
            <ac:spMk id="5" creationId="{7C22479A-B330-4584-ABE1-95B1A4258F76}"/>
          </ac:spMkLst>
        </pc:spChg>
        <pc:spChg chg="add del mod">
          <ac:chgData name="Austin Gallyer" userId="e540735a-f01f-4565-acb6-dcc056902e7a" providerId="ADAL" clId="{8325692B-7527-497C-BE2F-D9F5E578D3D1}" dt="2019-05-22T17:18:16.548" v="4285"/>
          <ac:spMkLst>
            <pc:docMk/>
            <pc:sldMk cId="893154002" sldId="274"/>
            <ac:spMk id="6" creationId="{6C60FB34-D4CB-466D-BA26-73B8DA74083D}"/>
          </ac:spMkLst>
        </pc:spChg>
        <pc:spChg chg="add del mod">
          <ac:chgData name="Austin Gallyer" userId="e540735a-f01f-4565-acb6-dcc056902e7a" providerId="ADAL" clId="{8325692B-7527-497C-BE2F-D9F5E578D3D1}" dt="2019-05-22T17:18:16.549" v="4287"/>
          <ac:spMkLst>
            <pc:docMk/>
            <pc:sldMk cId="893154002" sldId="274"/>
            <ac:spMk id="7" creationId="{FA705DDB-B7BC-426A-9B6E-79AA6DDCC012}"/>
          </ac:spMkLst>
        </pc:spChg>
        <pc:spChg chg="add mod">
          <ac:chgData name="Austin Gallyer" userId="e540735a-f01f-4565-acb6-dcc056902e7a" providerId="ADAL" clId="{8325692B-7527-497C-BE2F-D9F5E578D3D1}" dt="2019-05-22T17:23:39.250" v="4319" actId="20577"/>
          <ac:spMkLst>
            <pc:docMk/>
            <pc:sldMk cId="893154002" sldId="274"/>
            <ac:spMk id="8" creationId="{BF78E53E-307E-43A8-9D37-F02A28396F75}"/>
          </ac:spMkLst>
        </pc:spChg>
        <pc:spChg chg="add mod">
          <ac:chgData name="Austin Gallyer" userId="e540735a-f01f-4565-acb6-dcc056902e7a" providerId="ADAL" clId="{8325692B-7527-497C-BE2F-D9F5E578D3D1}" dt="2019-05-22T17:24:20.577" v="4349" actId="20577"/>
          <ac:spMkLst>
            <pc:docMk/>
            <pc:sldMk cId="893154002" sldId="274"/>
            <ac:spMk id="9" creationId="{C7A16FFE-30E9-4E1A-A54A-7B497AF0F0FB}"/>
          </ac:spMkLst>
        </pc:spChg>
        <pc:spChg chg="add mod">
          <ac:chgData name="Austin Gallyer" userId="e540735a-f01f-4565-acb6-dcc056902e7a" providerId="ADAL" clId="{8325692B-7527-497C-BE2F-D9F5E578D3D1}" dt="2019-05-22T17:44:32.139" v="4413" actId="14100"/>
          <ac:spMkLst>
            <pc:docMk/>
            <pc:sldMk cId="893154002" sldId="274"/>
            <ac:spMk id="10" creationId="{8EB2EF3E-E69F-4023-BE0B-F2B3B3F91F79}"/>
          </ac:spMkLst>
        </pc:spChg>
        <pc:picChg chg="add mod">
          <ac:chgData name="Austin Gallyer" userId="e540735a-f01f-4565-acb6-dcc056902e7a" providerId="ADAL" clId="{8325692B-7527-497C-BE2F-D9F5E578D3D1}" dt="2019-05-22T17:17:25.964" v="4244" actId="1076"/>
          <ac:picMkLst>
            <pc:docMk/>
            <pc:sldMk cId="893154002" sldId="274"/>
            <ac:picMk id="4" creationId="{FF2B90F7-663B-434F-B763-47C95FA030D7}"/>
          </ac:picMkLst>
        </pc:picChg>
      </pc:sldChg>
      <pc:sldChg chg="addSp delSp modSp add del">
        <pc:chgData name="Austin Gallyer" userId="e540735a-f01f-4565-acb6-dcc056902e7a" providerId="ADAL" clId="{8325692B-7527-497C-BE2F-D9F5E578D3D1}" dt="2019-05-22T17:14:02.759" v="4072" actId="2696"/>
        <pc:sldMkLst>
          <pc:docMk/>
          <pc:sldMk cId="3903606505" sldId="274"/>
        </pc:sldMkLst>
        <pc:spChg chg="mod">
          <ac:chgData name="Austin Gallyer" userId="e540735a-f01f-4565-acb6-dcc056902e7a" providerId="ADAL" clId="{8325692B-7527-497C-BE2F-D9F5E578D3D1}" dt="2019-05-22T17:06:48.406" v="3921" actId="20577"/>
          <ac:spMkLst>
            <pc:docMk/>
            <pc:sldMk cId="3903606505" sldId="274"/>
            <ac:spMk id="2" creationId="{D062347C-7D75-4DFE-AC29-C2D6E5ED5D14}"/>
          </ac:spMkLst>
        </pc:spChg>
        <pc:spChg chg="del mod">
          <ac:chgData name="Austin Gallyer" userId="e540735a-f01f-4565-acb6-dcc056902e7a" providerId="ADAL" clId="{8325692B-7527-497C-BE2F-D9F5E578D3D1}" dt="2019-05-22T17:13:59.382" v="4071" actId="478"/>
          <ac:spMkLst>
            <pc:docMk/>
            <pc:sldMk cId="3903606505" sldId="274"/>
            <ac:spMk id="3" creationId="{CC057206-AC29-451C-933E-8B1A2C4BFC8D}"/>
          </ac:spMkLst>
        </pc:spChg>
        <pc:spChg chg="add mod">
          <ac:chgData name="Austin Gallyer" userId="e540735a-f01f-4565-acb6-dcc056902e7a" providerId="ADAL" clId="{8325692B-7527-497C-BE2F-D9F5E578D3D1}" dt="2019-05-22T17:13:59.382" v="4071" actId="478"/>
          <ac:spMkLst>
            <pc:docMk/>
            <pc:sldMk cId="3903606505" sldId="274"/>
            <ac:spMk id="5" creationId="{FC6A7E69-872B-4173-A102-4379C058E42D}"/>
          </ac:spMkLst>
        </pc:spChg>
      </pc:sldChg>
      <pc:sldChg chg="addSp modSp add">
        <pc:chgData name="Austin Gallyer" userId="e540735a-f01f-4565-acb6-dcc056902e7a" providerId="ADAL" clId="{8325692B-7527-497C-BE2F-D9F5E578D3D1}" dt="2019-05-22T17:48:11.571" v="4830" actId="14100"/>
        <pc:sldMkLst>
          <pc:docMk/>
          <pc:sldMk cId="2915140239" sldId="275"/>
        </pc:sldMkLst>
        <pc:spChg chg="mod">
          <ac:chgData name="Austin Gallyer" userId="e540735a-f01f-4565-acb6-dcc056902e7a" providerId="ADAL" clId="{8325692B-7527-497C-BE2F-D9F5E578D3D1}" dt="2019-05-22T17:43:42.782" v="4395" actId="20577"/>
          <ac:spMkLst>
            <pc:docMk/>
            <pc:sldMk cId="2915140239" sldId="275"/>
            <ac:spMk id="2" creationId="{8FA527ED-9476-4C0A-906B-FAD1AE2BD8B6}"/>
          </ac:spMkLst>
        </pc:spChg>
        <pc:spChg chg="mod">
          <ac:chgData name="Austin Gallyer" userId="e540735a-f01f-4565-acb6-dcc056902e7a" providerId="ADAL" clId="{8325692B-7527-497C-BE2F-D9F5E578D3D1}" dt="2019-05-22T17:46:24.018" v="4743" actId="20577"/>
          <ac:spMkLst>
            <pc:docMk/>
            <pc:sldMk cId="2915140239" sldId="275"/>
            <ac:spMk id="3" creationId="{D8B1E635-C52E-4C66-B413-D6E5A294A69F}"/>
          </ac:spMkLst>
        </pc:spChg>
        <pc:spChg chg="add mod">
          <ac:chgData name="Austin Gallyer" userId="e540735a-f01f-4565-acb6-dcc056902e7a" providerId="ADAL" clId="{8325692B-7527-497C-BE2F-D9F5E578D3D1}" dt="2019-05-22T17:48:11.571" v="4830" actId="14100"/>
          <ac:spMkLst>
            <pc:docMk/>
            <pc:sldMk cId="2915140239" sldId="275"/>
            <ac:spMk id="4" creationId="{E44F7558-053C-42B5-A844-184B3F651FB4}"/>
          </ac:spMkLst>
        </pc:spChg>
      </pc:sldChg>
      <pc:sldChg chg="modSp add del">
        <pc:chgData name="Austin Gallyer" userId="e540735a-f01f-4565-acb6-dcc056902e7a" providerId="ADAL" clId="{8325692B-7527-497C-BE2F-D9F5E578D3D1}" dt="2019-05-22T17:48:19.243" v="4833" actId="2696"/>
        <pc:sldMkLst>
          <pc:docMk/>
          <pc:sldMk cId="2602969564" sldId="276"/>
        </pc:sldMkLst>
        <pc:spChg chg="mod">
          <ac:chgData name="Austin Gallyer" userId="e540735a-f01f-4565-acb6-dcc056902e7a" providerId="ADAL" clId="{8325692B-7527-497C-BE2F-D9F5E578D3D1}" dt="2019-05-22T17:48:15.895" v="4832" actId="27636"/>
          <ac:spMkLst>
            <pc:docMk/>
            <pc:sldMk cId="2602969564" sldId="276"/>
            <ac:spMk id="2" creationId="{007D04C4-A18B-4D89-8AE4-D265A3FDC367}"/>
          </ac:spMkLst>
        </pc:spChg>
      </pc:sldChg>
      <pc:sldChg chg="add del">
        <pc:chgData name="Austin Gallyer" userId="e540735a-f01f-4565-acb6-dcc056902e7a" providerId="ADAL" clId="{8325692B-7527-497C-BE2F-D9F5E578D3D1}" dt="2019-05-22T17:48:29.752" v="4835" actId="2696"/>
        <pc:sldMkLst>
          <pc:docMk/>
          <pc:sldMk cId="2771467384" sldId="276"/>
        </pc:sldMkLst>
      </pc:sldChg>
      <pc:sldChg chg="modSp add">
        <pc:chgData name="Austin Gallyer" userId="e540735a-f01f-4565-acb6-dcc056902e7a" providerId="ADAL" clId="{8325692B-7527-497C-BE2F-D9F5E578D3D1}" dt="2019-05-22T17:53:43.941" v="5337" actId="20577"/>
        <pc:sldMkLst>
          <pc:docMk/>
          <pc:sldMk cId="3762359425" sldId="276"/>
        </pc:sldMkLst>
        <pc:spChg chg="mod">
          <ac:chgData name="Austin Gallyer" userId="e540735a-f01f-4565-acb6-dcc056902e7a" providerId="ADAL" clId="{8325692B-7527-497C-BE2F-D9F5E578D3D1}" dt="2019-05-22T17:48:50.220" v="4867" actId="20577"/>
          <ac:spMkLst>
            <pc:docMk/>
            <pc:sldMk cId="3762359425" sldId="276"/>
            <ac:spMk id="2" creationId="{4DF2F201-3794-4AE9-B5E3-184032F9F216}"/>
          </ac:spMkLst>
        </pc:spChg>
        <pc:spChg chg="mod">
          <ac:chgData name="Austin Gallyer" userId="e540735a-f01f-4565-acb6-dcc056902e7a" providerId="ADAL" clId="{8325692B-7527-497C-BE2F-D9F5E578D3D1}" dt="2019-05-22T17:50:21.990" v="5063" actId="20577"/>
          <ac:spMkLst>
            <pc:docMk/>
            <pc:sldMk cId="3762359425" sldId="276"/>
            <ac:spMk id="3" creationId="{481448E0-4E5E-4A26-939F-53D648A865A3}"/>
          </ac:spMkLst>
        </pc:spChg>
        <pc:spChg chg="mod">
          <ac:chgData name="Austin Gallyer" userId="e540735a-f01f-4565-acb6-dcc056902e7a" providerId="ADAL" clId="{8325692B-7527-497C-BE2F-D9F5E578D3D1}" dt="2019-05-22T17:50:50.462" v="5134" actId="20577"/>
          <ac:spMkLst>
            <pc:docMk/>
            <pc:sldMk cId="3762359425" sldId="276"/>
            <ac:spMk id="4" creationId="{FCA25EBE-7490-44BB-8BDE-EF1148DFECEB}"/>
          </ac:spMkLst>
        </pc:spChg>
        <pc:spChg chg="mod">
          <ac:chgData name="Austin Gallyer" userId="e540735a-f01f-4565-acb6-dcc056902e7a" providerId="ADAL" clId="{8325692B-7527-497C-BE2F-D9F5E578D3D1}" dt="2019-05-22T17:53:43.941" v="5337" actId="20577"/>
          <ac:spMkLst>
            <pc:docMk/>
            <pc:sldMk cId="3762359425" sldId="276"/>
            <ac:spMk id="5" creationId="{4C3CA033-2581-4867-9A9C-AEB71AE6317C}"/>
          </ac:spMkLst>
        </pc:spChg>
      </pc:sldChg>
      <pc:sldChg chg="addSp delSp modSp add">
        <pc:chgData name="Austin Gallyer" userId="e540735a-f01f-4565-acb6-dcc056902e7a" providerId="ADAL" clId="{8325692B-7527-497C-BE2F-D9F5E578D3D1}" dt="2019-05-22T17:57:03.133" v="5349" actId="20577"/>
        <pc:sldMkLst>
          <pc:docMk/>
          <pc:sldMk cId="3985648620" sldId="277"/>
        </pc:sldMkLst>
        <pc:spChg chg="del">
          <ac:chgData name="Austin Gallyer" userId="e540735a-f01f-4565-acb6-dcc056902e7a" providerId="ADAL" clId="{8325692B-7527-497C-BE2F-D9F5E578D3D1}" dt="2019-05-22T17:56:59.389" v="5339"/>
          <ac:spMkLst>
            <pc:docMk/>
            <pc:sldMk cId="3985648620" sldId="277"/>
            <ac:spMk id="2" creationId="{4315E102-A8D9-4466-92D8-471BEA28C32E}"/>
          </ac:spMkLst>
        </pc:spChg>
        <pc:spChg chg="del">
          <ac:chgData name="Austin Gallyer" userId="e540735a-f01f-4565-acb6-dcc056902e7a" providerId="ADAL" clId="{8325692B-7527-497C-BE2F-D9F5E578D3D1}" dt="2019-05-22T17:56:59.389" v="5339"/>
          <ac:spMkLst>
            <pc:docMk/>
            <pc:sldMk cId="3985648620" sldId="277"/>
            <ac:spMk id="3" creationId="{1EE207AF-DE47-4439-955E-5958F2DA51A1}"/>
          </ac:spMkLst>
        </pc:spChg>
        <pc:spChg chg="del">
          <ac:chgData name="Austin Gallyer" userId="e540735a-f01f-4565-acb6-dcc056902e7a" providerId="ADAL" clId="{8325692B-7527-497C-BE2F-D9F5E578D3D1}" dt="2019-05-22T17:56:59.389" v="5339"/>
          <ac:spMkLst>
            <pc:docMk/>
            <pc:sldMk cId="3985648620" sldId="277"/>
            <ac:spMk id="4" creationId="{0F177A90-E7A2-451A-B0A3-B74219A7E645}"/>
          </ac:spMkLst>
        </pc:spChg>
        <pc:spChg chg="del">
          <ac:chgData name="Austin Gallyer" userId="e540735a-f01f-4565-acb6-dcc056902e7a" providerId="ADAL" clId="{8325692B-7527-497C-BE2F-D9F5E578D3D1}" dt="2019-05-22T17:56:59.389" v="5339"/>
          <ac:spMkLst>
            <pc:docMk/>
            <pc:sldMk cId="3985648620" sldId="277"/>
            <ac:spMk id="5" creationId="{0DC65D17-C745-46EE-9484-EA4C963FE555}"/>
          </ac:spMkLst>
        </pc:spChg>
        <pc:spChg chg="add mod">
          <ac:chgData name="Austin Gallyer" userId="e540735a-f01f-4565-acb6-dcc056902e7a" providerId="ADAL" clId="{8325692B-7527-497C-BE2F-D9F5E578D3D1}" dt="2019-05-22T17:57:03.133" v="5349" actId="20577"/>
          <ac:spMkLst>
            <pc:docMk/>
            <pc:sldMk cId="3985648620" sldId="277"/>
            <ac:spMk id="6" creationId="{16F0BD83-CA22-4F14-9E93-8FC02B131730}"/>
          </ac:spMkLst>
        </pc:spChg>
      </pc:sldChg>
    </pc:docChg>
  </pc:docChgLst>
  <pc:docChgLst>
    <pc:chgData name="Austin Gallyer" userId="e540735a-f01f-4565-acb6-dcc056902e7a" providerId="ADAL" clId="{73E578B5-2319-41E4-BB16-F51BC90E08B4}"/>
    <pc:docChg chg="undo custSel mod addSld delSld modSld">
      <pc:chgData name="Austin Gallyer" userId="e540735a-f01f-4565-acb6-dcc056902e7a" providerId="ADAL" clId="{73E578B5-2319-41E4-BB16-F51BC90E08B4}" dt="2020-01-31T02:44:01.054" v="1421" actId="20577"/>
      <pc:docMkLst>
        <pc:docMk/>
      </pc:docMkLst>
      <pc:sldChg chg="modSp">
        <pc:chgData name="Austin Gallyer" userId="e540735a-f01f-4565-acb6-dcc056902e7a" providerId="ADAL" clId="{73E578B5-2319-41E4-BB16-F51BC90E08B4}" dt="2020-01-31T00:25:00.719" v="92" actId="20577"/>
        <pc:sldMkLst>
          <pc:docMk/>
          <pc:sldMk cId="1969975968" sldId="256"/>
        </pc:sldMkLst>
        <pc:spChg chg="mod">
          <ac:chgData name="Austin Gallyer" userId="e540735a-f01f-4565-acb6-dcc056902e7a" providerId="ADAL" clId="{73E578B5-2319-41E4-BB16-F51BC90E08B4}" dt="2020-01-31T00:25:00.719" v="92" actId="20577"/>
          <ac:spMkLst>
            <pc:docMk/>
            <pc:sldMk cId="1969975968" sldId="256"/>
            <ac:spMk id="3" creationId="{00000000-0000-0000-0000-000000000000}"/>
          </ac:spMkLst>
        </pc:spChg>
      </pc:sldChg>
      <pc:sldChg chg="addSp delSp modSp mod setBg modClrScheme chgLayout">
        <pc:chgData name="Austin Gallyer" userId="e540735a-f01f-4565-acb6-dcc056902e7a" providerId="ADAL" clId="{73E578B5-2319-41E4-BB16-F51BC90E08B4}" dt="2020-01-31T01:50:22.235" v="454" actId="1076"/>
        <pc:sldMkLst>
          <pc:docMk/>
          <pc:sldMk cId="3591894913" sldId="258"/>
        </pc:sldMkLst>
        <pc:spChg chg="mod">
          <ac:chgData name="Austin Gallyer" userId="e540735a-f01f-4565-acb6-dcc056902e7a" providerId="ADAL" clId="{73E578B5-2319-41E4-BB16-F51BC90E08B4}" dt="2020-01-31T01:49:42.416" v="448" actId="26606"/>
          <ac:spMkLst>
            <pc:docMk/>
            <pc:sldMk cId="3591894913" sldId="258"/>
            <ac:spMk id="2" creationId="{FE3588A9-7CA0-4C19-AE47-0A3B3617CFDB}"/>
          </ac:spMkLst>
        </pc:spChg>
        <pc:spChg chg="add del mod">
          <ac:chgData name="Austin Gallyer" userId="e540735a-f01f-4565-acb6-dcc056902e7a" providerId="ADAL" clId="{73E578B5-2319-41E4-BB16-F51BC90E08B4}" dt="2020-01-31T01:49:12.599" v="445" actId="478"/>
          <ac:spMkLst>
            <pc:docMk/>
            <pc:sldMk cId="3591894913" sldId="258"/>
            <ac:spMk id="6" creationId="{D04758FC-5CDC-40F9-A56E-3F77441FFA57}"/>
          </ac:spMkLst>
        </pc:spChg>
        <pc:spChg chg="add del mod">
          <ac:chgData name="Austin Gallyer" userId="e540735a-f01f-4565-acb6-dcc056902e7a" providerId="ADAL" clId="{73E578B5-2319-41E4-BB16-F51BC90E08B4}" dt="2020-01-31T01:49:42.353" v="447" actId="26606"/>
          <ac:spMkLst>
            <pc:docMk/>
            <pc:sldMk cId="3591894913" sldId="258"/>
            <ac:spMk id="9" creationId="{4C99F69C-8483-44FE-BF32-53BC318AE6C5}"/>
          </ac:spMkLst>
        </pc:spChg>
        <pc:spChg chg="add del mod">
          <ac:chgData name="Austin Gallyer" userId="e540735a-f01f-4565-acb6-dcc056902e7a" providerId="ADAL" clId="{73E578B5-2319-41E4-BB16-F51BC90E08B4}" dt="2020-01-31T01:49:49.698" v="450" actId="478"/>
          <ac:spMkLst>
            <pc:docMk/>
            <pc:sldMk cId="3591894913" sldId="258"/>
            <ac:spMk id="11" creationId="{21FD7261-0759-49F0-A81F-C927B3C00FCC}"/>
          </ac:spMkLst>
        </pc:spChg>
        <pc:spChg chg="del mod ord">
          <ac:chgData name="Austin Gallyer" userId="e540735a-f01f-4565-acb6-dcc056902e7a" providerId="ADAL" clId="{73E578B5-2319-41E4-BB16-F51BC90E08B4}" dt="2020-01-31T01:49:09.708" v="444" actId="478"/>
          <ac:spMkLst>
            <pc:docMk/>
            <pc:sldMk cId="3591894913" sldId="258"/>
            <ac:spMk id="14" creationId="{431CD7A9-3791-470D-A962-4CAB50089DF2}"/>
          </ac:spMkLst>
        </pc:spChg>
        <pc:picChg chg="add mod">
          <ac:chgData name="Austin Gallyer" userId="e540735a-f01f-4565-acb6-dcc056902e7a" providerId="ADAL" clId="{73E578B5-2319-41E4-BB16-F51BC90E08B4}" dt="2020-01-31T01:50:22.235" v="454" actId="1076"/>
          <ac:picMkLst>
            <pc:docMk/>
            <pc:sldMk cId="3591894913" sldId="258"/>
            <ac:picMk id="4" creationId="{DFFF955F-63C3-4AEC-BD96-FCA4B623AC17}"/>
          </ac:picMkLst>
        </pc:picChg>
        <pc:picChg chg="del">
          <ac:chgData name="Austin Gallyer" userId="e540735a-f01f-4565-acb6-dcc056902e7a" providerId="ADAL" clId="{73E578B5-2319-41E4-BB16-F51BC90E08B4}" dt="2020-01-31T01:38:52.223" v="434" actId="478"/>
          <ac:picMkLst>
            <pc:docMk/>
            <pc:sldMk cId="3591894913" sldId="258"/>
            <ac:picMk id="7" creationId="{3CA25907-1FF5-4B61-B7F8-2FC1984E6853}"/>
          </ac:picMkLst>
        </pc:picChg>
      </pc:sldChg>
      <pc:sldChg chg="del">
        <pc:chgData name="Austin Gallyer" userId="e540735a-f01f-4565-acb6-dcc056902e7a" providerId="ADAL" clId="{73E578B5-2319-41E4-BB16-F51BC90E08B4}" dt="2020-01-31T01:55:22.534" v="503" actId="47"/>
        <pc:sldMkLst>
          <pc:docMk/>
          <pc:sldMk cId="3164194453" sldId="259"/>
        </pc:sldMkLst>
      </pc:sldChg>
      <pc:sldChg chg="del">
        <pc:chgData name="Austin Gallyer" userId="e540735a-f01f-4565-acb6-dcc056902e7a" providerId="ADAL" clId="{73E578B5-2319-41E4-BB16-F51BC90E08B4}" dt="2020-01-31T02:35:02.670" v="1284" actId="47"/>
        <pc:sldMkLst>
          <pc:docMk/>
          <pc:sldMk cId="3067833854" sldId="260"/>
        </pc:sldMkLst>
      </pc:sldChg>
      <pc:sldChg chg="addSp delSp modSp mod setBg modClrScheme chgLayout">
        <pc:chgData name="Austin Gallyer" userId="e540735a-f01f-4565-acb6-dcc056902e7a" providerId="ADAL" clId="{73E578B5-2319-41E4-BB16-F51BC90E08B4}" dt="2020-01-31T01:32:18.859" v="153" actId="1076"/>
        <pc:sldMkLst>
          <pc:docMk/>
          <pc:sldMk cId="3358597999" sldId="261"/>
        </pc:sldMkLst>
        <pc:spChg chg="del mod">
          <ac:chgData name="Austin Gallyer" userId="e540735a-f01f-4565-acb6-dcc056902e7a" providerId="ADAL" clId="{73E578B5-2319-41E4-BB16-F51BC90E08B4}" dt="2020-01-31T01:31:22.741" v="145" actId="478"/>
          <ac:spMkLst>
            <pc:docMk/>
            <pc:sldMk cId="3358597999" sldId="261"/>
            <ac:spMk id="2" creationId="{93641119-D3CA-409C-BB8C-2B4AE008B159}"/>
          </ac:spMkLst>
        </pc:spChg>
        <pc:spChg chg="del mod">
          <ac:chgData name="Austin Gallyer" userId="e540735a-f01f-4565-acb6-dcc056902e7a" providerId="ADAL" clId="{73E578B5-2319-41E4-BB16-F51BC90E08B4}" dt="2020-01-31T00:53:26.760" v="126"/>
          <ac:spMkLst>
            <pc:docMk/>
            <pc:sldMk cId="3358597999" sldId="261"/>
            <ac:spMk id="4" creationId="{40B798BE-AFEE-4DF3-9863-2722E38FAFD2}"/>
          </ac:spMkLst>
        </pc:spChg>
        <pc:spChg chg="add del mod">
          <ac:chgData name="Austin Gallyer" userId="e540735a-f01f-4565-acb6-dcc056902e7a" providerId="ADAL" clId="{73E578B5-2319-41E4-BB16-F51BC90E08B4}" dt="2020-01-31T01:31:29.770" v="146" actId="478"/>
          <ac:spMkLst>
            <pc:docMk/>
            <pc:sldMk cId="3358597999" sldId="261"/>
            <ac:spMk id="11" creationId="{1F5F8368-2F6D-49CB-B029-00E4B9C09B10}"/>
          </ac:spMkLst>
        </pc:spChg>
        <pc:spChg chg="add del mod">
          <ac:chgData name="Austin Gallyer" userId="e540735a-f01f-4565-acb6-dcc056902e7a" providerId="ADAL" clId="{73E578B5-2319-41E4-BB16-F51BC90E08B4}" dt="2020-01-31T01:31:32.160" v="147" actId="478"/>
          <ac:spMkLst>
            <pc:docMk/>
            <pc:sldMk cId="3358597999" sldId="261"/>
            <ac:spMk id="14" creationId="{943E9155-4970-453D-8DDB-3EDBA6300CAD}"/>
          </ac:spMkLst>
        </pc:spChg>
        <pc:picChg chg="add del mod">
          <ac:chgData name="Austin Gallyer" userId="e540735a-f01f-4565-acb6-dcc056902e7a" providerId="ADAL" clId="{73E578B5-2319-41E4-BB16-F51BC90E08B4}" dt="2020-01-31T00:53:26.707" v="124" actId="478"/>
          <ac:picMkLst>
            <pc:docMk/>
            <pc:sldMk cId="3358597999" sldId="261"/>
            <ac:picMk id="5" creationId="{EDC4525E-3B4A-437B-B817-298B6565B725}"/>
          </ac:picMkLst>
        </pc:picChg>
        <pc:picChg chg="add del mod">
          <ac:chgData name="Austin Gallyer" userId="e540735a-f01f-4565-acb6-dcc056902e7a" providerId="ADAL" clId="{73E578B5-2319-41E4-BB16-F51BC90E08B4}" dt="2020-01-31T01:30:06.042" v="130" actId="478"/>
          <ac:picMkLst>
            <pc:docMk/>
            <pc:sldMk cId="3358597999" sldId="261"/>
            <ac:picMk id="7" creationId="{59FB4306-B8F9-47C1-967C-15C60F66D99D}"/>
          </ac:picMkLst>
        </pc:picChg>
        <pc:picChg chg="add mod">
          <ac:chgData name="Austin Gallyer" userId="e540735a-f01f-4565-acb6-dcc056902e7a" providerId="ADAL" clId="{73E578B5-2319-41E4-BB16-F51BC90E08B4}" dt="2020-01-31T01:32:18.859" v="153" actId="1076"/>
          <ac:picMkLst>
            <pc:docMk/>
            <pc:sldMk cId="3358597999" sldId="261"/>
            <ac:picMk id="9" creationId="{1DC49F77-BA18-42CF-A223-ACBB2D3EECDE}"/>
          </ac:picMkLst>
        </pc:picChg>
      </pc:sldChg>
      <pc:sldChg chg="addSp delSp modSp del">
        <pc:chgData name="Austin Gallyer" userId="e540735a-f01f-4565-acb6-dcc056902e7a" providerId="ADAL" clId="{73E578B5-2319-41E4-BB16-F51BC90E08B4}" dt="2020-01-31T01:54:10.013" v="470" actId="47"/>
        <pc:sldMkLst>
          <pc:docMk/>
          <pc:sldMk cId="131759454" sldId="262"/>
        </pc:sldMkLst>
        <pc:spChg chg="del">
          <ac:chgData name="Austin Gallyer" userId="e540735a-f01f-4565-acb6-dcc056902e7a" providerId="ADAL" clId="{73E578B5-2319-41E4-BB16-F51BC90E08B4}" dt="2020-01-31T01:50:34.138" v="455" actId="478"/>
          <ac:spMkLst>
            <pc:docMk/>
            <pc:sldMk cId="131759454" sldId="262"/>
            <ac:spMk id="4" creationId="{B221CA03-3E6B-4A44-B1B9-610BF1094EA0}"/>
          </ac:spMkLst>
        </pc:spChg>
        <pc:spChg chg="add del mod">
          <ac:chgData name="Austin Gallyer" userId="e540735a-f01f-4565-acb6-dcc056902e7a" providerId="ADAL" clId="{73E578B5-2319-41E4-BB16-F51BC90E08B4}" dt="2020-01-31T01:50:40.692" v="456" actId="478"/>
          <ac:spMkLst>
            <pc:docMk/>
            <pc:sldMk cId="131759454" sldId="262"/>
            <ac:spMk id="5" creationId="{E21A8FE7-EE6A-4106-8414-0329D1DD37B7}"/>
          </ac:spMkLst>
        </pc:spChg>
        <pc:spChg chg="add del mod">
          <ac:chgData name="Austin Gallyer" userId="e540735a-f01f-4565-acb6-dcc056902e7a" providerId="ADAL" clId="{73E578B5-2319-41E4-BB16-F51BC90E08B4}" dt="2020-01-31T01:51:59.951" v="460" actId="478"/>
          <ac:spMkLst>
            <pc:docMk/>
            <pc:sldMk cId="131759454" sldId="262"/>
            <ac:spMk id="10" creationId="{00AE7830-FD7C-4905-BA4D-09B5CF8AE674}"/>
          </ac:spMkLst>
        </pc:spChg>
        <pc:picChg chg="del">
          <ac:chgData name="Austin Gallyer" userId="e540735a-f01f-4565-acb6-dcc056902e7a" providerId="ADAL" clId="{73E578B5-2319-41E4-BB16-F51BC90E08B4}" dt="2020-01-31T01:51:54.482" v="458" actId="478"/>
          <ac:picMkLst>
            <pc:docMk/>
            <pc:sldMk cId="131759454" sldId="262"/>
            <ac:picMk id="6" creationId="{68C8AFED-06F9-412F-8C1E-430EC2ECEBB4}"/>
          </ac:picMkLst>
        </pc:picChg>
        <pc:picChg chg="add del mod">
          <ac:chgData name="Austin Gallyer" userId="e540735a-f01f-4565-acb6-dcc056902e7a" providerId="ADAL" clId="{73E578B5-2319-41E4-BB16-F51BC90E08B4}" dt="2020-01-31T01:53:49.219" v="467"/>
          <ac:picMkLst>
            <pc:docMk/>
            <pc:sldMk cId="131759454" sldId="262"/>
            <ac:picMk id="8" creationId="{DB86C532-0B17-42B7-BA70-D12748D24EAB}"/>
          </ac:picMkLst>
        </pc:picChg>
      </pc:sldChg>
      <pc:sldChg chg="del">
        <pc:chgData name="Austin Gallyer" userId="e540735a-f01f-4565-acb6-dcc056902e7a" providerId="ADAL" clId="{73E578B5-2319-41E4-BB16-F51BC90E08B4}" dt="2020-01-31T02:20:27.098" v="1024" actId="47"/>
        <pc:sldMkLst>
          <pc:docMk/>
          <pc:sldMk cId="1964406753" sldId="263"/>
        </pc:sldMkLst>
      </pc:sldChg>
      <pc:sldChg chg="del">
        <pc:chgData name="Austin Gallyer" userId="e540735a-f01f-4565-acb6-dcc056902e7a" providerId="ADAL" clId="{73E578B5-2319-41E4-BB16-F51BC90E08B4}" dt="2020-01-31T02:35:07.575" v="1285" actId="47"/>
        <pc:sldMkLst>
          <pc:docMk/>
          <pc:sldMk cId="2800462559" sldId="264"/>
        </pc:sldMkLst>
      </pc:sldChg>
      <pc:sldChg chg="modSp">
        <pc:chgData name="Austin Gallyer" userId="e540735a-f01f-4565-acb6-dcc056902e7a" providerId="ADAL" clId="{73E578B5-2319-41E4-BB16-F51BC90E08B4}" dt="2020-01-31T01:38:43.145" v="433" actId="27636"/>
        <pc:sldMkLst>
          <pc:docMk/>
          <pc:sldMk cId="3743601399" sldId="265"/>
        </pc:sldMkLst>
        <pc:spChg chg="mod">
          <ac:chgData name="Austin Gallyer" userId="e540735a-f01f-4565-acb6-dcc056902e7a" providerId="ADAL" clId="{73E578B5-2319-41E4-BB16-F51BC90E08B4}" dt="2020-01-31T01:38:43.145" v="433" actId="27636"/>
          <ac:spMkLst>
            <pc:docMk/>
            <pc:sldMk cId="3743601399" sldId="265"/>
            <ac:spMk id="3" creationId="{C6F7C9C6-675E-4A86-BEF5-8E01B69F9C58}"/>
          </ac:spMkLst>
        </pc:spChg>
      </pc:sldChg>
      <pc:sldChg chg="addSp delSp modSp add setBg">
        <pc:chgData name="Austin Gallyer" userId="e540735a-f01f-4565-acb6-dcc056902e7a" providerId="ADAL" clId="{73E578B5-2319-41E4-BB16-F51BC90E08B4}" dt="2020-01-31T01:54:04.217" v="469" actId="14100"/>
        <pc:sldMkLst>
          <pc:docMk/>
          <pc:sldMk cId="4162587248" sldId="266"/>
        </pc:sldMkLst>
        <pc:picChg chg="del">
          <ac:chgData name="Austin Gallyer" userId="e540735a-f01f-4565-acb6-dcc056902e7a" providerId="ADAL" clId="{73E578B5-2319-41E4-BB16-F51BC90E08B4}" dt="2020-01-31T01:53:41.800" v="466" actId="478"/>
          <ac:picMkLst>
            <pc:docMk/>
            <pc:sldMk cId="4162587248" sldId="266"/>
            <ac:picMk id="4" creationId="{DFFF955F-63C3-4AEC-BD96-FCA4B623AC17}"/>
          </ac:picMkLst>
        </pc:picChg>
        <pc:picChg chg="add mod">
          <ac:chgData name="Austin Gallyer" userId="e540735a-f01f-4565-acb6-dcc056902e7a" providerId="ADAL" clId="{73E578B5-2319-41E4-BB16-F51BC90E08B4}" dt="2020-01-31T01:54:04.217" v="469" actId="14100"/>
          <ac:picMkLst>
            <pc:docMk/>
            <pc:sldMk cId="4162587248" sldId="266"/>
            <ac:picMk id="5" creationId="{6058F7C8-0650-43A4-AFCA-0A1314A309E2}"/>
          </ac:picMkLst>
        </pc:picChg>
      </pc:sldChg>
      <pc:sldChg chg="delSp modSp add del setBg">
        <pc:chgData name="Austin Gallyer" userId="e540735a-f01f-4565-acb6-dcc056902e7a" providerId="ADAL" clId="{73E578B5-2319-41E4-BB16-F51BC90E08B4}" dt="2020-01-31T02:11:08.587" v="778" actId="47"/>
        <pc:sldMkLst>
          <pc:docMk/>
          <pc:sldMk cId="3596610328" sldId="267"/>
        </pc:sldMkLst>
        <pc:spChg chg="mod">
          <ac:chgData name="Austin Gallyer" userId="e540735a-f01f-4565-acb6-dcc056902e7a" providerId="ADAL" clId="{73E578B5-2319-41E4-BB16-F51BC90E08B4}" dt="2020-01-31T01:55:12.357" v="501" actId="20577"/>
          <ac:spMkLst>
            <pc:docMk/>
            <pc:sldMk cId="3596610328" sldId="267"/>
            <ac:spMk id="2" creationId="{FE3588A9-7CA0-4C19-AE47-0A3B3617CFDB}"/>
          </ac:spMkLst>
        </pc:spChg>
        <pc:picChg chg="del">
          <ac:chgData name="Austin Gallyer" userId="e540735a-f01f-4565-acb6-dcc056902e7a" providerId="ADAL" clId="{73E578B5-2319-41E4-BB16-F51BC90E08B4}" dt="2020-01-31T01:55:18.155" v="502" actId="478"/>
          <ac:picMkLst>
            <pc:docMk/>
            <pc:sldMk cId="3596610328" sldId="267"/>
            <ac:picMk id="4" creationId="{DFFF955F-63C3-4AEC-BD96-FCA4B623AC17}"/>
          </ac:picMkLst>
        </pc:picChg>
      </pc:sldChg>
      <pc:sldChg chg="addSp delSp modSp add">
        <pc:chgData name="Austin Gallyer" userId="e540735a-f01f-4565-acb6-dcc056902e7a" providerId="ADAL" clId="{73E578B5-2319-41E4-BB16-F51BC90E08B4}" dt="2020-01-31T02:12:13.413" v="780" actId="20577"/>
        <pc:sldMkLst>
          <pc:docMk/>
          <pc:sldMk cId="2660584551" sldId="268"/>
        </pc:sldMkLst>
        <pc:spChg chg="mod">
          <ac:chgData name="Austin Gallyer" userId="e540735a-f01f-4565-acb6-dcc056902e7a" providerId="ADAL" clId="{73E578B5-2319-41E4-BB16-F51BC90E08B4}" dt="2020-01-31T01:55:39.966" v="528" actId="20577"/>
          <ac:spMkLst>
            <pc:docMk/>
            <pc:sldMk cId="2660584551" sldId="268"/>
            <ac:spMk id="2" creationId="{4E4E1F13-9967-4D30-9B0A-D56992B58BFA}"/>
          </ac:spMkLst>
        </pc:spChg>
        <pc:spChg chg="del">
          <ac:chgData name="Austin Gallyer" userId="e540735a-f01f-4565-acb6-dcc056902e7a" providerId="ADAL" clId="{73E578B5-2319-41E4-BB16-F51BC90E08B4}" dt="2020-01-31T01:59:25.721" v="529" actId="3680"/>
          <ac:spMkLst>
            <pc:docMk/>
            <pc:sldMk cId="2660584551" sldId="268"/>
            <ac:spMk id="3" creationId="{AAB2F861-DE2A-44AE-8D1E-081D253D410D}"/>
          </ac:spMkLst>
        </pc:spChg>
        <pc:spChg chg="add del mod">
          <ac:chgData name="Austin Gallyer" userId="e540735a-f01f-4565-acb6-dcc056902e7a" providerId="ADAL" clId="{73E578B5-2319-41E4-BB16-F51BC90E08B4}" dt="2020-01-31T02:02:06.045" v="543" actId="478"/>
          <ac:spMkLst>
            <pc:docMk/>
            <pc:sldMk cId="2660584551" sldId="268"/>
            <ac:spMk id="7" creationId="{566F2FCB-6F55-4EB8-AE25-89215F5912CE}"/>
          </ac:spMkLst>
        </pc:spChg>
        <pc:spChg chg="add mod">
          <ac:chgData name="Austin Gallyer" userId="e540735a-f01f-4565-acb6-dcc056902e7a" providerId="ADAL" clId="{73E578B5-2319-41E4-BB16-F51BC90E08B4}" dt="2020-01-31T02:12:13.413" v="780" actId="20577"/>
          <ac:spMkLst>
            <pc:docMk/>
            <pc:sldMk cId="2660584551" sldId="268"/>
            <ac:spMk id="10" creationId="{0F2571A9-0420-4353-9D97-531C18ACAA80}"/>
          </ac:spMkLst>
        </pc:spChg>
        <pc:graphicFrameChg chg="add del mod ord modGraphic">
          <ac:chgData name="Austin Gallyer" userId="e540735a-f01f-4565-acb6-dcc056902e7a" providerId="ADAL" clId="{73E578B5-2319-41E4-BB16-F51BC90E08B4}" dt="2020-01-31T02:01:59.346" v="542" actId="478"/>
          <ac:graphicFrameMkLst>
            <pc:docMk/>
            <pc:sldMk cId="2660584551" sldId="268"/>
            <ac:graphicFrameMk id="4" creationId="{6B344C09-B062-400E-A437-920A1361912C}"/>
          </ac:graphicFrameMkLst>
        </pc:graphicFrameChg>
        <pc:graphicFrameChg chg="add mod modGraphic">
          <ac:chgData name="Austin Gallyer" userId="e540735a-f01f-4565-acb6-dcc056902e7a" providerId="ADAL" clId="{73E578B5-2319-41E4-BB16-F51BC90E08B4}" dt="2020-01-31T02:08:51.007" v="734" actId="1076"/>
          <ac:graphicFrameMkLst>
            <pc:docMk/>
            <pc:sldMk cId="2660584551" sldId="268"/>
            <ac:graphicFrameMk id="8" creationId="{139920C3-ACDD-4F77-A93B-09EF5898A50C}"/>
          </ac:graphicFrameMkLst>
        </pc:graphicFrameChg>
      </pc:sldChg>
      <pc:sldChg chg="modSp add modNotesTx">
        <pc:chgData name="Austin Gallyer" userId="e540735a-f01f-4565-acb6-dcc056902e7a" providerId="ADAL" clId="{73E578B5-2319-41E4-BB16-F51BC90E08B4}" dt="2020-01-31T02:16:04.924" v="989" actId="20577"/>
        <pc:sldMkLst>
          <pc:docMk/>
          <pc:sldMk cId="2237033269" sldId="269"/>
        </pc:sldMkLst>
        <pc:spChg chg="mod">
          <ac:chgData name="Austin Gallyer" userId="e540735a-f01f-4565-acb6-dcc056902e7a" providerId="ADAL" clId="{73E578B5-2319-41E4-BB16-F51BC90E08B4}" dt="2020-01-31T02:12:35.636" v="809" actId="20577"/>
          <ac:spMkLst>
            <pc:docMk/>
            <pc:sldMk cId="2237033269" sldId="269"/>
            <ac:spMk id="2" creationId="{44706697-2549-407E-B9D0-507E47BB513D}"/>
          </ac:spMkLst>
        </pc:spChg>
        <pc:spChg chg="mod">
          <ac:chgData name="Austin Gallyer" userId="e540735a-f01f-4565-acb6-dcc056902e7a" providerId="ADAL" clId="{73E578B5-2319-41E4-BB16-F51BC90E08B4}" dt="2020-01-31T02:15:39.744" v="961" actId="20577"/>
          <ac:spMkLst>
            <pc:docMk/>
            <pc:sldMk cId="2237033269" sldId="269"/>
            <ac:spMk id="3" creationId="{38EE28CB-FC91-4A84-959A-38B49C3E7889}"/>
          </ac:spMkLst>
        </pc:spChg>
      </pc:sldChg>
      <pc:sldChg chg="addSp delSp modSp add setBg">
        <pc:chgData name="Austin Gallyer" userId="e540735a-f01f-4565-acb6-dcc056902e7a" providerId="ADAL" clId="{73E578B5-2319-41E4-BB16-F51BC90E08B4}" dt="2020-01-31T02:19:43.658" v="1023" actId="20577"/>
        <pc:sldMkLst>
          <pc:docMk/>
          <pc:sldMk cId="3897935486" sldId="270"/>
        </pc:sldMkLst>
        <pc:spChg chg="mod">
          <ac:chgData name="Austin Gallyer" userId="e540735a-f01f-4565-acb6-dcc056902e7a" providerId="ADAL" clId="{73E578B5-2319-41E4-BB16-F51BC90E08B4}" dt="2020-01-31T02:19:43.658" v="1023" actId="20577"/>
          <ac:spMkLst>
            <pc:docMk/>
            <pc:sldMk cId="3897935486" sldId="270"/>
            <ac:spMk id="2" creationId="{FE3588A9-7CA0-4C19-AE47-0A3B3617CFDB}"/>
          </ac:spMkLst>
        </pc:spChg>
        <pc:picChg chg="del">
          <ac:chgData name="Austin Gallyer" userId="e540735a-f01f-4565-acb6-dcc056902e7a" providerId="ADAL" clId="{73E578B5-2319-41E4-BB16-F51BC90E08B4}" dt="2020-01-31T02:16:24.950" v="991" actId="478"/>
          <ac:picMkLst>
            <pc:docMk/>
            <pc:sldMk cId="3897935486" sldId="270"/>
            <ac:picMk id="4" creationId="{DFFF955F-63C3-4AEC-BD96-FCA4B623AC17}"/>
          </ac:picMkLst>
        </pc:picChg>
        <pc:picChg chg="add del mod">
          <ac:chgData name="Austin Gallyer" userId="e540735a-f01f-4565-acb6-dcc056902e7a" providerId="ADAL" clId="{73E578B5-2319-41E4-BB16-F51BC90E08B4}" dt="2020-01-31T02:18:34.213" v="996" actId="478"/>
          <ac:picMkLst>
            <pc:docMk/>
            <pc:sldMk cId="3897935486" sldId="270"/>
            <ac:picMk id="5" creationId="{A97B3154-222A-4375-93A6-B0E824D56BB3}"/>
          </ac:picMkLst>
        </pc:picChg>
        <pc:picChg chg="add mod">
          <ac:chgData name="Austin Gallyer" userId="e540735a-f01f-4565-acb6-dcc056902e7a" providerId="ADAL" clId="{73E578B5-2319-41E4-BB16-F51BC90E08B4}" dt="2020-01-31T02:19:21.294" v="1000" actId="1076"/>
          <ac:picMkLst>
            <pc:docMk/>
            <pc:sldMk cId="3897935486" sldId="270"/>
            <ac:picMk id="7" creationId="{1ADA3FA0-7C87-4998-9CCA-92FEA9908701}"/>
          </ac:picMkLst>
        </pc:picChg>
      </pc:sldChg>
      <pc:sldChg chg="addSp delSp modSp add">
        <pc:chgData name="Austin Gallyer" userId="e540735a-f01f-4565-acb6-dcc056902e7a" providerId="ADAL" clId="{73E578B5-2319-41E4-BB16-F51BC90E08B4}" dt="2020-01-31T02:21:35.402" v="1036"/>
        <pc:sldMkLst>
          <pc:docMk/>
          <pc:sldMk cId="2102137823" sldId="271"/>
        </pc:sldMkLst>
        <pc:spChg chg="mod">
          <ac:chgData name="Austin Gallyer" userId="e540735a-f01f-4565-acb6-dcc056902e7a" providerId="ADAL" clId="{73E578B5-2319-41E4-BB16-F51BC90E08B4}" dt="2020-01-31T02:21:35.402" v="1036"/>
          <ac:spMkLst>
            <pc:docMk/>
            <pc:sldMk cId="2102137823" sldId="271"/>
            <ac:spMk id="2" creationId="{FE3588A9-7CA0-4C19-AE47-0A3B3617CFDB}"/>
          </ac:spMkLst>
        </pc:spChg>
        <pc:picChg chg="add mod">
          <ac:chgData name="Austin Gallyer" userId="e540735a-f01f-4565-acb6-dcc056902e7a" providerId="ADAL" clId="{73E578B5-2319-41E4-BB16-F51BC90E08B4}" dt="2020-01-31T02:21:07.230" v="1032" actId="962"/>
          <ac:picMkLst>
            <pc:docMk/>
            <pc:sldMk cId="2102137823" sldId="271"/>
            <ac:picMk id="4" creationId="{8D92A517-4C80-42CD-B053-C00DB849D51D}"/>
          </ac:picMkLst>
        </pc:picChg>
        <pc:picChg chg="add del">
          <ac:chgData name="Austin Gallyer" userId="e540735a-f01f-4565-acb6-dcc056902e7a" providerId="ADAL" clId="{73E578B5-2319-41E4-BB16-F51BC90E08B4}" dt="2020-01-31T02:20:51.194" v="1028" actId="478"/>
          <ac:picMkLst>
            <pc:docMk/>
            <pc:sldMk cId="2102137823" sldId="271"/>
            <ac:picMk id="5" creationId="{6058F7C8-0650-43A4-AFCA-0A1314A309E2}"/>
          </ac:picMkLst>
        </pc:picChg>
      </pc:sldChg>
      <pc:sldChg chg="modSp add">
        <pc:chgData name="Austin Gallyer" userId="e540735a-f01f-4565-acb6-dcc056902e7a" providerId="ADAL" clId="{73E578B5-2319-41E4-BB16-F51BC90E08B4}" dt="2020-01-31T02:26:19.172" v="1153" actId="20577"/>
        <pc:sldMkLst>
          <pc:docMk/>
          <pc:sldMk cId="643430492" sldId="272"/>
        </pc:sldMkLst>
        <pc:spChg chg="mod">
          <ac:chgData name="Austin Gallyer" userId="e540735a-f01f-4565-acb6-dcc056902e7a" providerId="ADAL" clId="{73E578B5-2319-41E4-BB16-F51BC90E08B4}" dt="2020-01-31T02:26:19.172" v="1153" actId="20577"/>
          <ac:spMkLst>
            <pc:docMk/>
            <pc:sldMk cId="643430492" sldId="272"/>
            <ac:spMk id="10" creationId="{0F2571A9-0420-4353-9D97-531C18ACAA80}"/>
          </ac:spMkLst>
        </pc:spChg>
        <pc:graphicFrameChg chg="modGraphic">
          <ac:chgData name="Austin Gallyer" userId="e540735a-f01f-4565-acb6-dcc056902e7a" providerId="ADAL" clId="{73E578B5-2319-41E4-BB16-F51BC90E08B4}" dt="2020-01-31T02:25:55.923" v="1135" actId="20577"/>
          <ac:graphicFrameMkLst>
            <pc:docMk/>
            <pc:sldMk cId="643430492" sldId="272"/>
            <ac:graphicFrameMk id="8" creationId="{139920C3-ACDD-4F77-A93B-09EF5898A50C}"/>
          </ac:graphicFrameMkLst>
        </pc:graphicFrameChg>
      </pc:sldChg>
      <pc:sldChg chg="modSp add modNotesTx">
        <pc:chgData name="Austin Gallyer" userId="e540735a-f01f-4565-acb6-dcc056902e7a" providerId="ADAL" clId="{73E578B5-2319-41E4-BB16-F51BC90E08B4}" dt="2020-01-31T02:32:00.494" v="1257" actId="20577"/>
        <pc:sldMkLst>
          <pc:docMk/>
          <pc:sldMk cId="28634475" sldId="273"/>
        </pc:sldMkLst>
        <pc:spChg chg="mod">
          <ac:chgData name="Austin Gallyer" userId="e540735a-f01f-4565-acb6-dcc056902e7a" providerId="ADAL" clId="{73E578B5-2319-41E4-BB16-F51BC90E08B4}" dt="2020-01-31T02:31:16.253" v="1194" actId="20577"/>
          <ac:spMkLst>
            <pc:docMk/>
            <pc:sldMk cId="28634475" sldId="273"/>
            <ac:spMk id="2" creationId="{44706697-2549-407E-B9D0-507E47BB513D}"/>
          </ac:spMkLst>
        </pc:spChg>
        <pc:spChg chg="mod">
          <ac:chgData name="Austin Gallyer" userId="e540735a-f01f-4565-acb6-dcc056902e7a" providerId="ADAL" clId="{73E578B5-2319-41E4-BB16-F51BC90E08B4}" dt="2020-01-31T02:31:47.059" v="1215" actId="20577"/>
          <ac:spMkLst>
            <pc:docMk/>
            <pc:sldMk cId="28634475" sldId="273"/>
            <ac:spMk id="3" creationId="{38EE28CB-FC91-4A84-959A-38B49C3E7889}"/>
          </ac:spMkLst>
        </pc:spChg>
      </pc:sldChg>
      <pc:sldChg chg="addSp delSp modSp add">
        <pc:chgData name="Austin Gallyer" userId="e540735a-f01f-4565-acb6-dcc056902e7a" providerId="ADAL" clId="{73E578B5-2319-41E4-BB16-F51BC90E08B4}" dt="2020-01-31T02:34:58.989" v="1283" actId="20577"/>
        <pc:sldMkLst>
          <pc:docMk/>
          <pc:sldMk cId="457959359" sldId="274"/>
        </pc:sldMkLst>
        <pc:spChg chg="mod">
          <ac:chgData name="Austin Gallyer" userId="e540735a-f01f-4565-acb6-dcc056902e7a" providerId="ADAL" clId="{73E578B5-2319-41E4-BB16-F51BC90E08B4}" dt="2020-01-31T02:34:58.989" v="1283" actId="20577"/>
          <ac:spMkLst>
            <pc:docMk/>
            <pc:sldMk cId="457959359" sldId="274"/>
            <ac:spMk id="2" creationId="{FE3588A9-7CA0-4C19-AE47-0A3B3617CFDB}"/>
          </ac:spMkLst>
        </pc:spChg>
        <pc:picChg chg="add mod">
          <ac:chgData name="Austin Gallyer" userId="e540735a-f01f-4565-acb6-dcc056902e7a" providerId="ADAL" clId="{73E578B5-2319-41E4-BB16-F51BC90E08B4}" dt="2020-01-31T02:34:48.347" v="1263" actId="1076"/>
          <ac:picMkLst>
            <pc:docMk/>
            <pc:sldMk cId="457959359" sldId="274"/>
            <ac:picMk id="4" creationId="{6FD59C86-9E3A-4C66-90D0-DBB40895F9DD}"/>
          </ac:picMkLst>
        </pc:picChg>
        <pc:picChg chg="del">
          <ac:chgData name="Austin Gallyer" userId="e540735a-f01f-4565-acb6-dcc056902e7a" providerId="ADAL" clId="{73E578B5-2319-41E4-BB16-F51BC90E08B4}" dt="2020-01-31T02:34:20.377" v="1259" actId="478"/>
          <ac:picMkLst>
            <pc:docMk/>
            <pc:sldMk cId="457959359" sldId="274"/>
            <ac:picMk id="7" creationId="{1ADA3FA0-7C87-4998-9CCA-92FEA9908701}"/>
          </ac:picMkLst>
        </pc:picChg>
      </pc:sldChg>
      <pc:sldChg chg="addSp delSp modSp add">
        <pc:chgData name="Austin Gallyer" userId="e540735a-f01f-4565-acb6-dcc056902e7a" providerId="ADAL" clId="{73E578B5-2319-41E4-BB16-F51BC90E08B4}" dt="2020-01-31T02:35:43.876" v="1302" actId="20577"/>
        <pc:sldMkLst>
          <pc:docMk/>
          <pc:sldMk cId="764678611" sldId="275"/>
        </pc:sldMkLst>
        <pc:spChg chg="mod">
          <ac:chgData name="Austin Gallyer" userId="e540735a-f01f-4565-acb6-dcc056902e7a" providerId="ADAL" clId="{73E578B5-2319-41E4-BB16-F51BC90E08B4}" dt="2020-01-31T02:35:43.876" v="1302" actId="20577"/>
          <ac:spMkLst>
            <pc:docMk/>
            <pc:sldMk cId="764678611" sldId="275"/>
            <ac:spMk id="2" creationId="{FE3588A9-7CA0-4C19-AE47-0A3B3617CFDB}"/>
          </ac:spMkLst>
        </pc:spChg>
        <pc:picChg chg="del">
          <ac:chgData name="Austin Gallyer" userId="e540735a-f01f-4565-acb6-dcc056902e7a" providerId="ADAL" clId="{73E578B5-2319-41E4-BB16-F51BC90E08B4}" dt="2020-01-31T02:35:20.834" v="1287" actId="478"/>
          <ac:picMkLst>
            <pc:docMk/>
            <pc:sldMk cId="764678611" sldId="275"/>
            <ac:picMk id="4" creationId="{8D92A517-4C80-42CD-B053-C00DB849D51D}"/>
          </ac:picMkLst>
        </pc:picChg>
        <pc:picChg chg="add mod">
          <ac:chgData name="Austin Gallyer" userId="e540735a-f01f-4565-acb6-dcc056902e7a" providerId="ADAL" clId="{73E578B5-2319-41E4-BB16-F51BC90E08B4}" dt="2020-01-31T02:35:38.542" v="1290" actId="27614"/>
          <ac:picMkLst>
            <pc:docMk/>
            <pc:sldMk cId="764678611" sldId="275"/>
            <ac:picMk id="5" creationId="{BFEFA130-5EDD-4CD0-83A3-ABF342235803}"/>
          </ac:picMkLst>
        </pc:picChg>
      </pc:sldChg>
      <pc:sldChg chg="delSp modSp add">
        <pc:chgData name="Austin Gallyer" userId="e540735a-f01f-4565-acb6-dcc056902e7a" providerId="ADAL" clId="{73E578B5-2319-41E4-BB16-F51BC90E08B4}" dt="2020-01-31T02:40:02.230" v="1364" actId="478"/>
        <pc:sldMkLst>
          <pc:docMk/>
          <pc:sldMk cId="256666401" sldId="276"/>
        </pc:sldMkLst>
        <pc:spChg chg="del">
          <ac:chgData name="Austin Gallyer" userId="e540735a-f01f-4565-acb6-dcc056902e7a" providerId="ADAL" clId="{73E578B5-2319-41E4-BB16-F51BC90E08B4}" dt="2020-01-31T02:40:02.230" v="1364" actId="478"/>
          <ac:spMkLst>
            <pc:docMk/>
            <pc:sldMk cId="256666401" sldId="276"/>
            <ac:spMk id="10" creationId="{0F2571A9-0420-4353-9D97-531C18ACAA80}"/>
          </ac:spMkLst>
        </pc:spChg>
        <pc:graphicFrameChg chg="modGraphic">
          <ac:chgData name="Austin Gallyer" userId="e540735a-f01f-4565-acb6-dcc056902e7a" providerId="ADAL" clId="{73E578B5-2319-41E4-BB16-F51BC90E08B4}" dt="2020-01-31T02:39:14.068" v="1363" actId="20577"/>
          <ac:graphicFrameMkLst>
            <pc:docMk/>
            <pc:sldMk cId="256666401" sldId="276"/>
            <ac:graphicFrameMk id="8" creationId="{139920C3-ACDD-4F77-A93B-09EF5898A50C}"/>
          </ac:graphicFrameMkLst>
        </pc:graphicFrameChg>
      </pc:sldChg>
      <pc:sldChg chg="modSp add modNotesTx">
        <pc:chgData name="Austin Gallyer" userId="e540735a-f01f-4565-acb6-dcc056902e7a" providerId="ADAL" clId="{73E578B5-2319-41E4-BB16-F51BC90E08B4}" dt="2020-01-31T02:44:01.054" v="1421" actId="20577"/>
        <pc:sldMkLst>
          <pc:docMk/>
          <pc:sldMk cId="2805576600" sldId="277"/>
        </pc:sldMkLst>
        <pc:spChg chg="mod">
          <ac:chgData name="Austin Gallyer" userId="e540735a-f01f-4565-acb6-dcc056902e7a" providerId="ADAL" clId="{73E578B5-2319-41E4-BB16-F51BC90E08B4}" dt="2020-01-31T02:44:01.054" v="1421" actId="20577"/>
          <ac:spMkLst>
            <pc:docMk/>
            <pc:sldMk cId="2805576600" sldId="277"/>
            <ac:spMk id="2" creationId="{44706697-2549-407E-B9D0-507E47BB513D}"/>
          </ac:spMkLst>
        </pc:spChg>
        <pc:spChg chg="mod">
          <ac:chgData name="Austin Gallyer" userId="e540735a-f01f-4565-acb6-dcc056902e7a" providerId="ADAL" clId="{73E578B5-2319-41E4-BB16-F51BC90E08B4}" dt="2020-01-31T02:43:26.665" v="1417" actId="20577"/>
          <ac:spMkLst>
            <pc:docMk/>
            <pc:sldMk cId="2805576600" sldId="277"/>
            <ac:spMk id="3" creationId="{38EE28CB-FC91-4A84-959A-38B49C3E7889}"/>
          </ac:spMkLst>
        </pc:spChg>
      </pc:sldChg>
    </pc:docChg>
  </pc:docChgLst>
</pc:chgInfo>
</file>

<file path=ppt/media/image1.jpg>
</file>

<file path=ppt/media/image10.tiff>
</file>

<file path=ppt/media/image2.jpg>
</file>

<file path=ppt/media/image3.jpg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0F8567-11AE-4DB8-8FFD-A60156447402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7EDBF-CB73-408B-9743-111D89F775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93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Diminishes from .4 to .1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7EDBF-CB73-408B-9743-111D89F775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320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age increases, effect size decreases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7EDBF-CB73-408B-9743-111D89F775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172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7EDBF-CB73-408B-9743-111D89F775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28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72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73672"/>
            <a:ext cx="8229600" cy="729154"/>
          </a:xfrm>
        </p:spPr>
        <p:txBody>
          <a:bodyPr/>
          <a:lstStyle>
            <a:lvl1pPr>
              <a:defRPr b="0" i="0">
                <a:latin typeface="Times New Roman"/>
                <a:cs typeface="Times New Roma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0481"/>
            <a:ext cx="8229600" cy="2775019"/>
          </a:xfrm>
        </p:spPr>
        <p:txBody>
          <a:bodyPr/>
          <a:lstStyle>
            <a:lvl1pPr>
              <a:defRPr b="0" i="0">
                <a:latin typeface="Arial"/>
                <a:cs typeface="Arial"/>
              </a:defRPr>
            </a:lvl1pPr>
            <a:lvl2pPr>
              <a:defRPr b="0" i="0">
                <a:latin typeface="Arial"/>
                <a:cs typeface="Arial"/>
              </a:defRPr>
            </a:lvl2pPr>
            <a:lvl3pPr>
              <a:defRPr b="0" i="0">
                <a:latin typeface="Arial"/>
                <a:cs typeface="Arial"/>
              </a:defRPr>
            </a:lvl3pPr>
            <a:lvl4pPr>
              <a:defRPr b="0" i="0">
                <a:latin typeface="Arial"/>
                <a:cs typeface="Arial"/>
              </a:defRPr>
            </a:lvl4pPr>
            <a:lvl5pPr>
              <a:defRPr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4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D0B88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877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76010"/>
            <a:ext cx="8229600" cy="647987"/>
          </a:xfrm>
        </p:spPr>
        <p:txBody>
          <a:bodyPr/>
          <a:lstStyle>
            <a:lvl1pPr>
              <a:defRPr b="1" i="0">
                <a:latin typeface="Times New Roman"/>
                <a:cs typeface="Times New Roma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2238"/>
            <a:ext cx="4038600" cy="2956037"/>
          </a:xfrm>
        </p:spPr>
        <p:txBody>
          <a:bodyPr/>
          <a:lstStyle>
            <a:lvl1pPr>
              <a:defRPr sz="2800" b="0" i="0">
                <a:latin typeface="Arial"/>
                <a:cs typeface="Arial"/>
              </a:defRPr>
            </a:lvl1pPr>
            <a:lvl2pPr>
              <a:defRPr sz="2400" b="0" i="0">
                <a:latin typeface="Arial"/>
                <a:cs typeface="Arial"/>
              </a:defRPr>
            </a:lvl2pPr>
            <a:lvl3pPr>
              <a:defRPr sz="2000" b="0" i="0">
                <a:latin typeface="Arial"/>
                <a:cs typeface="Arial"/>
              </a:defRPr>
            </a:lvl3pPr>
            <a:lvl4pPr>
              <a:defRPr sz="1800" b="0" i="0">
                <a:latin typeface="Arial"/>
                <a:cs typeface="Arial"/>
              </a:defRPr>
            </a:lvl4pPr>
            <a:lvl5pPr>
              <a:defRPr sz="1800" b="0" i="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2238"/>
            <a:ext cx="4038600" cy="2956037"/>
          </a:xfrm>
        </p:spPr>
        <p:txBody>
          <a:bodyPr/>
          <a:lstStyle>
            <a:lvl1pPr>
              <a:defRPr sz="2800" b="0" i="0">
                <a:latin typeface="Arial"/>
                <a:cs typeface="Arial"/>
              </a:defRPr>
            </a:lvl1pPr>
            <a:lvl2pPr>
              <a:defRPr sz="2400" b="0" i="0">
                <a:latin typeface="Arial"/>
                <a:cs typeface="Arial"/>
              </a:defRPr>
            </a:lvl2pPr>
            <a:lvl3pPr>
              <a:defRPr sz="2000" b="0" i="0">
                <a:latin typeface="Arial"/>
                <a:cs typeface="Arial"/>
              </a:defRPr>
            </a:lvl3pPr>
            <a:lvl4pPr>
              <a:defRPr sz="1800" b="0" i="0">
                <a:latin typeface="Arial"/>
                <a:cs typeface="Arial"/>
              </a:defRPr>
            </a:lvl4pPr>
            <a:lvl5pPr>
              <a:defRPr sz="1800" b="0" i="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35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32789"/>
            <a:ext cx="4040188" cy="59982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55375"/>
            <a:ext cx="4040188" cy="2949470"/>
          </a:xfrm>
        </p:spPr>
        <p:txBody>
          <a:bodyPr/>
          <a:lstStyle>
            <a:lvl1pPr>
              <a:defRPr sz="2400">
                <a:latin typeface="+mj-lt"/>
              </a:defRPr>
            </a:lvl1pPr>
            <a:lvl2pPr>
              <a:defRPr sz="20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932789"/>
            <a:ext cx="4041775" cy="59982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55375"/>
            <a:ext cx="4041775" cy="2949470"/>
          </a:xfrm>
        </p:spPr>
        <p:txBody>
          <a:bodyPr/>
          <a:lstStyle>
            <a:lvl1pPr>
              <a:defRPr sz="2400">
                <a:latin typeface="+mj-lt"/>
              </a:defRPr>
            </a:lvl1pPr>
            <a:lvl2pPr>
              <a:defRPr sz="20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r>
              <a:rPr lang="en-US" dirty="0"/>
              <a:t>Subtitle Page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59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37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873674"/>
            <a:ext cx="3008313" cy="951513"/>
          </a:xfrm>
        </p:spPr>
        <p:txBody>
          <a:bodyPr anchor="b"/>
          <a:lstStyle>
            <a:lvl1pPr algn="l">
              <a:defRPr sz="20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873673"/>
            <a:ext cx="5111750" cy="4066190"/>
          </a:xfrm>
        </p:spPr>
        <p:txBody>
          <a:bodyPr/>
          <a:lstStyle>
            <a:lvl1pPr>
              <a:defRPr sz="3200">
                <a:latin typeface="+mj-lt"/>
              </a:defRPr>
            </a:lvl1pPr>
            <a:lvl2pPr>
              <a:defRPr sz="2800">
                <a:latin typeface="+mj-lt"/>
              </a:defRPr>
            </a:lvl2pPr>
            <a:lvl3pPr>
              <a:defRPr sz="2400">
                <a:latin typeface="+mj-lt"/>
              </a:defRPr>
            </a:lvl3pPr>
            <a:lvl4pPr>
              <a:defRPr sz="2000">
                <a:latin typeface="+mj-lt"/>
              </a:defRPr>
            </a:lvl4pPr>
            <a:lvl5pPr>
              <a:defRPr sz="2000">
                <a:latin typeface="+mj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825187"/>
            <a:ext cx="3008313" cy="3114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867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0134" y="3928241"/>
            <a:ext cx="7260896" cy="288050"/>
          </a:xfrm>
        </p:spPr>
        <p:txBody>
          <a:bodyPr anchor="b"/>
          <a:lstStyle>
            <a:lvl1pPr algn="l">
              <a:defRPr sz="20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10134" y="348156"/>
            <a:ext cx="7260896" cy="34815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0134" y="4216292"/>
            <a:ext cx="7260896" cy="550971"/>
          </a:xfr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2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7600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65581"/>
            <a:ext cx="8229600" cy="273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BFF53-7C97-8C49-AB42-96FD965FEBF4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DA34B5-7C80-464F-9A62-3711C8F8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71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Suicidal Thoughts, Behaviors, and Event-Related Potentials: A Meta-Analysis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Austin Gallyer</a:t>
            </a:r>
          </a:p>
        </p:txBody>
      </p:sp>
    </p:spTree>
    <p:extLst>
      <p:ext uri="{BB962C8B-B14F-4D97-AF65-F5344CB8AC3E}">
        <p14:creationId xmlns:p14="http://schemas.microsoft.com/office/powerpoint/2010/main" val="1969975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88A9-7CA0-4C19-AE47-0A3B3617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134" y="3928241"/>
            <a:ext cx="7260896" cy="28805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Suicide Attempt vs. No Attempt</a:t>
            </a:r>
          </a:p>
        </p:txBody>
      </p:sp>
      <p:pic>
        <p:nvPicPr>
          <p:cNvPr id="4" name="Picture 3" descr="A picture containing photo, large, white&#10;&#10;Description automatically generated">
            <a:extLst>
              <a:ext uri="{FF2B5EF4-FFF2-40B4-BE49-F238E27FC236}">
                <a16:creationId xmlns:a16="http://schemas.microsoft.com/office/drawing/2014/main" id="{8D92A517-4C80-42CD-B053-C00DB849D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818" y="0"/>
            <a:ext cx="4286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37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E1F13-9967-4D30-9B0A-D56992B5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Ideation Moderators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39920C3-ACDD-4F77-A93B-09EF5898A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2292591"/>
              </p:ext>
            </p:extLst>
          </p:nvPr>
        </p:nvGraphicFramePr>
        <p:xfrm>
          <a:off x="1524000" y="974316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8837328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86738099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74848054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27662908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0056113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ci.Lb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ci.ub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021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13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161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RewP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428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628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43950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F2571A9-0420-4353-9D97-531C18ACAA80}"/>
              </a:ext>
            </a:extLst>
          </p:cNvPr>
          <p:cNvSpPr txBox="1"/>
          <p:nvPr/>
        </p:nvSpPr>
        <p:spPr>
          <a:xfrm>
            <a:off x="2139636" y="4016142"/>
            <a:ext cx="6216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</a:t>
            </a:r>
            <a:r>
              <a:rPr lang="en-US" dirty="0"/>
              <a:t>(4, 7) = 31.90, </a:t>
            </a:r>
            <a:r>
              <a:rPr lang="en-US" i="1" dirty="0"/>
              <a:t>p </a:t>
            </a:r>
            <a:r>
              <a:rPr lang="en-US" dirty="0"/>
              <a:t>&lt; .001</a:t>
            </a:r>
          </a:p>
        </p:txBody>
      </p:sp>
    </p:spTree>
    <p:extLst>
      <p:ext uri="{BB962C8B-B14F-4D97-AF65-F5344CB8AC3E}">
        <p14:creationId xmlns:p14="http://schemas.microsoft.com/office/powerpoint/2010/main" val="643430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6697-2549-407E-B9D0-507E47BB5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attempt moderators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E28CB-FC91-4A84-959A-38B49C3E7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Scoring (raw vs. difference) </a:t>
            </a:r>
            <a:r>
              <a:rPr lang="en-US" i="1" dirty="0"/>
              <a:t>F</a:t>
            </a:r>
            <a:r>
              <a:rPr lang="en-US" dirty="0"/>
              <a:t>(1, 9) = 0.70, </a:t>
            </a:r>
            <a:r>
              <a:rPr lang="en-US" i="1" dirty="0"/>
              <a:t>p </a:t>
            </a:r>
            <a:r>
              <a:rPr lang="en-US" dirty="0"/>
              <a:t>= 0.424</a:t>
            </a:r>
          </a:p>
          <a:p>
            <a:r>
              <a:rPr lang="en-US" dirty="0"/>
              <a:t>Age </a:t>
            </a:r>
            <a:r>
              <a:rPr lang="en-US" i="1" dirty="0"/>
              <a:t>F</a:t>
            </a:r>
            <a:r>
              <a:rPr lang="en-US" dirty="0"/>
              <a:t>(1, 6) = 26.11, </a:t>
            </a:r>
            <a:r>
              <a:rPr lang="en-US" i="1" dirty="0"/>
              <a:t>p </a:t>
            </a:r>
            <a:r>
              <a:rPr lang="en-US" dirty="0"/>
              <a:t>= 0.002</a:t>
            </a:r>
          </a:p>
          <a:p>
            <a:r>
              <a:rPr lang="en-US" dirty="0"/>
              <a:t>Sample size </a:t>
            </a:r>
            <a:r>
              <a:rPr lang="en-US" i="1" dirty="0"/>
              <a:t>F</a:t>
            </a:r>
            <a:r>
              <a:rPr lang="en-US" dirty="0"/>
              <a:t>(1, 10) = 3.22, </a:t>
            </a:r>
            <a:r>
              <a:rPr lang="en-US" i="1" dirty="0"/>
              <a:t>p</a:t>
            </a:r>
            <a:r>
              <a:rPr lang="en-US" dirty="0"/>
              <a:t> = .103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4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88A9-7CA0-4C19-AE47-0A3B3617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134" y="3928241"/>
            <a:ext cx="7260896" cy="28805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Suicide Risk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FD59C86-9E3A-4C66-90D0-DBB40895F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081" y="-407406"/>
            <a:ext cx="4286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59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88A9-7CA0-4C19-AE47-0A3B3617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134" y="3928241"/>
            <a:ext cx="7260896" cy="28805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Suicide Risk</a:t>
            </a:r>
          </a:p>
        </p:txBody>
      </p:sp>
      <p:pic>
        <p:nvPicPr>
          <p:cNvPr id="5" name="Picture 4" descr="A picture containing photo, boat, white, sitting&#10;&#10;Description automatically generated">
            <a:extLst>
              <a:ext uri="{FF2B5EF4-FFF2-40B4-BE49-F238E27FC236}">
                <a16:creationId xmlns:a16="http://schemas.microsoft.com/office/drawing/2014/main" id="{BFEFA130-5EDD-4CD0-83A3-ABF342235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631" y="0"/>
            <a:ext cx="4286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678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E1F13-9967-4D30-9B0A-D56992B5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Ideation Moderators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39920C3-ACDD-4F77-A93B-09EF5898A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178301"/>
              </p:ext>
            </p:extLst>
          </p:nvPr>
        </p:nvGraphicFramePr>
        <p:xfrm>
          <a:off x="1524000" y="974316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8837328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86738099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74848054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27662908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0056113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ci.Lb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ci.ub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021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13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161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628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666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6697-2549-407E-B9D0-507E47BB5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Other risk </a:t>
            </a:r>
            <a:r>
              <a:rPr lang="en-US" dirty="0"/>
              <a:t>moderators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E28CB-FC91-4A84-959A-38B49C3E7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Scoring (raw vs. difference) </a:t>
            </a:r>
            <a:r>
              <a:rPr lang="en-US" i="1" dirty="0"/>
              <a:t>F</a:t>
            </a:r>
            <a:r>
              <a:rPr lang="en-US" dirty="0"/>
              <a:t>(1, 3) = 0.85, </a:t>
            </a:r>
            <a:r>
              <a:rPr lang="en-US" i="1" dirty="0"/>
              <a:t>p </a:t>
            </a:r>
            <a:r>
              <a:rPr lang="en-US" dirty="0"/>
              <a:t>= 0.426</a:t>
            </a:r>
          </a:p>
          <a:p>
            <a:r>
              <a:rPr lang="en-US" dirty="0"/>
              <a:t>Age </a:t>
            </a:r>
            <a:r>
              <a:rPr lang="en-US" i="1" dirty="0"/>
              <a:t>F</a:t>
            </a:r>
            <a:r>
              <a:rPr lang="en-US" dirty="0"/>
              <a:t>(1, 3) = 8.82, </a:t>
            </a:r>
            <a:r>
              <a:rPr lang="en-US" i="1" dirty="0"/>
              <a:t>p </a:t>
            </a:r>
            <a:r>
              <a:rPr lang="en-US" dirty="0"/>
              <a:t>= 0.059</a:t>
            </a:r>
          </a:p>
          <a:p>
            <a:r>
              <a:rPr lang="en-US" dirty="0"/>
              <a:t>Sample size </a:t>
            </a:r>
            <a:r>
              <a:rPr lang="en-US" i="1" dirty="0"/>
              <a:t>F</a:t>
            </a:r>
            <a:r>
              <a:rPr lang="en-US" dirty="0"/>
              <a:t>(1, 3) = 1.17, </a:t>
            </a:r>
            <a:r>
              <a:rPr lang="en-US" i="1" dirty="0"/>
              <a:t>p</a:t>
            </a:r>
            <a:r>
              <a:rPr lang="en-US" dirty="0"/>
              <a:t> = 0.359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576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3247C-DD9D-44D9-8CD5-BB4A0B01E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Topic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EFA67-F5AF-43FD-BBC8-69AB4E1F0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Are event-related potentials able to distinguish those with a suicide attempt from those who do not, and those with suicidal ideation from those who do not think about suicide?</a:t>
            </a:r>
          </a:p>
        </p:txBody>
      </p:sp>
    </p:spTree>
    <p:extLst>
      <p:ext uri="{BB962C8B-B14F-4D97-AF65-F5344CB8AC3E}">
        <p14:creationId xmlns:p14="http://schemas.microsoft.com/office/powerpoint/2010/main" val="355369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DC49F77-BA18-42CF-A223-ACBB2D3EECD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399" y="735401"/>
            <a:ext cx="4599709" cy="42202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8597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8DF36-0619-49A2-8F89-E11CB6024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7C9C6-675E-4A86-BEF5-8E01B69F9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Random effects model (REML) with three levels</a:t>
            </a:r>
          </a:p>
          <a:p>
            <a:r>
              <a:rPr lang="en-US" dirty="0"/>
              <a:t>Absolute value Hedges’ </a:t>
            </a:r>
            <a:r>
              <a:rPr lang="en-US" i="1" dirty="0"/>
              <a:t>g</a:t>
            </a:r>
          </a:p>
          <a:p>
            <a:r>
              <a:rPr lang="en-US" dirty="0"/>
              <a:t>Robust cluster estimator for many dependent effects (Hedges, Tipton, &amp; Johnson, 2010)</a:t>
            </a:r>
          </a:p>
          <a:p>
            <a:r>
              <a:rPr lang="en-US" dirty="0"/>
              <a:t>Three outcomes (ideation, attempt, and “risk”)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601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88A9-7CA0-4C19-AE47-0A3B3617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134" y="3928241"/>
            <a:ext cx="7260896" cy="28805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Suicidal ideation vs. No Ideation</a:t>
            </a:r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FFF955F-63C3-4AEC-BD96-FCA4B623A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8575" y="-68459"/>
            <a:ext cx="4338956" cy="52119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91894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88A9-7CA0-4C19-AE47-0A3B3617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134" y="3928241"/>
            <a:ext cx="7260896" cy="28805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Suicidal ideation vs. No Ideation</a:t>
            </a:r>
          </a:p>
        </p:txBody>
      </p:sp>
      <p:pic>
        <p:nvPicPr>
          <p:cNvPr id="5" name="Picture 4" descr="A picture containing photo, large, boat, white&#10;&#10;Description automatically generated">
            <a:extLst>
              <a:ext uri="{FF2B5EF4-FFF2-40B4-BE49-F238E27FC236}">
                <a16:creationId xmlns:a16="http://schemas.microsoft.com/office/drawing/2014/main" id="{6058F7C8-0650-43A4-AFCA-0A1314A30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9071" y="48987"/>
            <a:ext cx="4176155" cy="501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587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E1F13-9967-4D30-9B0A-D56992B5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Ideation Moderators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39920C3-ACDD-4F77-A93B-09EF5898A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3911803"/>
              </p:ext>
            </p:extLst>
          </p:nvPr>
        </p:nvGraphicFramePr>
        <p:xfrm>
          <a:off x="1524000" y="974316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8837328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86738099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74848054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27662908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0056113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ci.Lb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ci.ub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021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13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161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RewP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428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628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43950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F2571A9-0420-4353-9D97-531C18ACAA80}"/>
              </a:ext>
            </a:extLst>
          </p:cNvPr>
          <p:cNvSpPr txBox="1"/>
          <p:nvPr/>
        </p:nvSpPr>
        <p:spPr>
          <a:xfrm>
            <a:off x="2139636" y="4016142"/>
            <a:ext cx="6216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</a:t>
            </a:r>
            <a:r>
              <a:rPr lang="en-US" dirty="0"/>
              <a:t>(4, 2) = 2256.42, </a:t>
            </a:r>
            <a:r>
              <a:rPr lang="en-US" i="1" dirty="0"/>
              <a:t>p </a:t>
            </a:r>
            <a:r>
              <a:rPr lang="en-US" dirty="0"/>
              <a:t>&lt; .001</a:t>
            </a:r>
          </a:p>
        </p:txBody>
      </p:sp>
    </p:spTree>
    <p:extLst>
      <p:ext uri="{BB962C8B-B14F-4D97-AF65-F5344CB8AC3E}">
        <p14:creationId xmlns:p14="http://schemas.microsoft.com/office/powerpoint/2010/main" val="2660584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6697-2549-407E-B9D0-507E47BB5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ideation moderators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E28CB-FC91-4A84-959A-38B49C3E7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Scoring (raw vs. difference) </a:t>
            </a:r>
            <a:r>
              <a:rPr lang="en-US" i="1" dirty="0"/>
              <a:t>F</a:t>
            </a:r>
            <a:r>
              <a:rPr lang="en-US" dirty="0"/>
              <a:t>(1, 5) = 0.54, </a:t>
            </a:r>
            <a:r>
              <a:rPr lang="en-US" i="1" dirty="0"/>
              <a:t>p </a:t>
            </a:r>
            <a:r>
              <a:rPr lang="en-US" dirty="0"/>
              <a:t>= 0.498</a:t>
            </a:r>
          </a:p>
          <a:p>
            <a:r>
              <a:rPr lang="en-US" dirty="0"/>
              <a:t>Age </a:t>
            </a:r>
            <a:r>
              <a:rPr lang="en-US" i="1" dirty="0"/>
              <a:t>F</a:t>
            </a:r>
            <a:r>
              <a:rPr lang="en-US" dirty="0"/>
              <a:t>(1, 5) = 2.68, </a:t>
            </a:r>
            <a:r>
              <a:rPr lang="en-US" i="1" dirty="0"/>
              <a:t>p </a:t>
            </a:r>
            <a:r>
              <a:rPr lang="en-US" dirty="0"/>
              <a:t>= 0.163</a:t>
            </a:r>
          </a:p>
          <a:p>
            <a:r>
              <a:rPr lang="en-US" dirty="0"/>
              <a:t>Sample size </a:t>
            </a:r>
            <a:r>
              <a:rPr lang="en-US" i="1" dirty="0"/>
              <a:t>F</a:t>
            </a:r>
            <a:r>
              <a:rPr lang="en-US" dirty="0"/>
              <a:t>(1, 5) = 465.93, </a:t>
            </a:r>
            <a:r>
              <a:rPr lang="en-US" i="1" dirty="0"/>
              <a:t>p</a:t>
            </a:r>
            <a:r>
              <a:rPr lang="en-US" dirty="0"/>
              <a:t> &lt; .001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033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88A9-7CA0-4C19-AE47-0A3B3617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134" y="3928241"/>
            <a:ext cx="7260896" cy="28805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Suicide Attempt vs. No Attempt</a:t>
            </a:r>
          </a:p>
        </p:txBody>
      </p:sp>
      <p:pic>
        <p:nvPicPr>
          <p:cNvPr id="7" name="Picture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1ADA3FA0-7C87-4998-9CCA-92FEA9908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847" y="-152400"/>
            <a:ext cx="4286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935486"/>
      </p:ext>
    </p:extLst>
  </p:cSld>
  <p:clrMapOvr>
    <a:masterClrMapping/>
  </p:clrMapOvr>
</p:sld>
</file>

<file path=ppt/theme/theme1.xml><?xml version="1.0" encoding="utf-8"?>
<a:theme xmlns:a="http://schemas.openxmlformats.org/drawingml/2006/main" name="Garnet_HighDef-1">
  <a:themeElements>
    <a:clrScheme name="Custom 1">
      <a:dk1>
        <a:sysClr val="windowText" lastClr="000000"/>
      </a:dk1>
      <a:lt1>
        <a:sysClr val="window" lastClr="FFFFFF"/>
      </a:lt1>
      <a:dk2>
        <a:srgbClr val="99263E"/>
      </a:dk2>
      <a:lt2>
        <a:srgbClr val="EEECE1"/>
      </a:lt2>
      <a:accent1>
        <a:srgbClr val="D0B884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424</Words>
  <Application>Microsoft Office PowerPoint</Application>
  <PresentationFormat>On-screen Show (16:9)</PresentationFormat>
  <Paragraphs>114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Times New Roman</vt:lpstr>
      <vt:lpstr>Garnet_HighDef-1</vt:lpstr>
      <vt:lpstr>Suicidal Thoughts, Behaviors, and Event-Related Potentials: A Meta-Analysis</vt:lpstr>
      <vt:lpstr>Topic Definition</vt:lpstr>
      <vt:lpstr>PowerPoint Presentation</vt:lpstr>
      <vt:lpstr>Analysis</vt:lpstr>
      <vt:lpstr>Suicidal ideation vs. No Ideation</vt:lpstr>
      <vt:lpstr>Suicidal ideation vs. No Ideation</vt:lpstr>
      <vt:lpstr>Ideation Moderators</vt:lpstr>
      <vt:lpstr>Other ideation moderators</vt:lpstr>
      <vt:lpstr>Suicide Attempt vs. No Attempt</vt:lpstr>
      <vt:lpstr>Suicide Attempt vs. No Attempt</vt:lpstr>
      <vt:lpstr>Ideation Moderators</vt:lpstr>
      <vt:lpstr>Other attempt moderators</vt:lpstr>
      <vt:lpstr>Suicide Risk</vt:lpstr>
      <vt:lpstr>Suicide Risk</vt:lpstr>
      <vt:lpstr>Ideation Moderators</vt:lpstr>
      <vt:lpstr>Other risk moderators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Suicidal Thoughts, Behaviors, and Event-Related Potentials: A Meta-Analysis</dc:title>
  <dc:creator> </dc:creator>
  <cp:lastModifiedBy> </cp:lastModifiedBy>
  <cp:revision>1</cp:revision>
  <dcterms:created xsi:type="dcterms:W3CDTF">2020-01-31T01:31:00Z</dcterms:created>
  <dcterms:modified xsi:type="dcterms:W3CDTF">2020-01-31T02:44:03Z</dcterms:modified>
</cp:coreProperties>
</file>